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87" r:id="rId4"/>
    <p:sldId id="279" r:id="rId5"/>
    <p:sldId id="277" r:id="rId6"/>
    <p:sldId id="288" r:id="rId7"/>
    <p:sldId id="289" r:id="rId8"/>
    <p:sldId id="261" r:id="rId9"/>
    <p:sldId id="290" r:id="rId10"/>
    <p:sldId id="262" r:id="rId11"/>
    <p:sldId id="274" r:id="rId12"/>
    <p:sldId id="292" r:id="rId13"/>
    <p:sldId id="291" r:id="rId14"/>
    <p:sldId id="293" r:id="rId15"/>
    <p:sldId id="299" r:id="rId16"/>
    <p:sldId id="297" r:id="rId17"/>
    <p:sldId id="298" r:id="rId18"/>
    <p:sldId id="294" r:id="rId19"/>
    <p:sldId id="284" r:id="rId20"/>
    <p:sldId id="267" r:id="rId21"/>
    <p:sldId id="300" r:id="rId22"/>
    <p:sldId id="301" r:id="rId23"/>
    <p:sldId id="266" r:id="rId24"/>
    <p:sldId id="302" r:id="rId25"/>
    <p:sldId id="303" r:id="rId26"/>
    <p:sldId id="271" r:id="rId27"/>
    <p:sldId id="304" r:id="rId2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120" d="100"/>
          <a:sy n="120" d="100"/>
        </p:scale>
        <p:origin x="-10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38C178-F635-4C6A-8057-AE4003244F2E}" type="doc">
      <dgm:prSet loTypeId="urn:microsoft.com/office/officeart/2005/8/layout/hierarchy1" loCatId="hierarchy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659505C7-BFA3-4EB7-BFC3-696C81BCAA1F}">
      <dgm:prSet phldrT="[Texte]" custT="1"/>
      <dgm:spPr>
        <a:xfrm>
          <a:off x="2520282" y="360040"/>
          <a:ext cx="1338897" cy="433867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C- Environnement numérique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07E7FADB-8C06-4004-AFDC-F6663AF08F02}" type="parTrans" cxnId="{22CA7F3A-A9E4-4BF1-849C-3E0CD1DE5214}">
      <dgm:prSet/>
      <dgm:spPr/>
      <dgm:t>
        <a:bodyPr/>
        <a:lstStyle/>
        <a:p>
          <a:endParaRPr lang="fr-FR"/>
        </a:p>
      </dgm:t>
    </dgm:pt>
    <dgm:pt modelId="{C1D5566C-D5D9-4B9F-AA84-12A69B6FAA82}" type="sibTrans" cxnId="{22CA7F3A-A9E4-4BF1-849C-3E0CD1DE5214}">
      <dgm:prSet/>
      <dgm:spPr/>
      <dgm:t>
        <a:bodyPr/>
        <a:lstStyle/>
        <a:p>
          <a:endParaRPr lang="fr-FR"/>
        </a:p>
      </dgm:t>
    </dgm:pt>
    <dgm:pt modelId="{8831CCEF-6221-4D15-9EC5-47F3A213CD97}">
      <dgm:prSet phldrT="[Texte]" custT="1"/>
      <dgm:spPr>
        <a:xfrm>
          <a:off x="1066842" y="1293028"/>
          <a:ext cx="953882" cy="28728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Organisation documentaire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8729566-78C8-4C82-ABA1-BC2A1B1E011F}" type="parTrans" cxnId="{FB66BC4E-881C-4E19-A776-B8FC7767EDA0}">
      <dgm:prSet/>
      <dgm:spPr>
        <a:xfrm>
          <a:off x="1466378" y="720373"/>
          <a:ext cx="1645947" cy="499119"/>
        </a:xfr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722FE541-2246-4E33-9220-89AC79DB3AEC}" type="sibTrans" cxnId="{FB66BC4E-881C-4E19-A776-B8FC7767EDA0}">
      <dgm:prSet/>
      <dgm:spPr/>
      <dgm:t>
        <a:bodyPr/>
        <a:lstStyle/>
        <a:p>
          <a:endParaRPr lang="fr-FR"/>
        </a:p>
      </dgm:t>
    </dgm:pt>
    <dgm:pt modelId="{B2153CD0-18F1-4E5C-BAD1-552388691BF8}">
      <dgm:prSet phldrT="[Texte]" custT="1"/>
      <dgm:spPr>
        <a:xfrm>
          <a:off x="82761" y="1782924"/>
          <a:ext cx="516325" cy="44237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GED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DABD94C1-3E52-49B0-A158-DA58F0D822E5}" type="parTrans" cxnId="{BA9BB750-A562-45CB-8B1F-71AEF5A6EB30}">
      <dgm:prSet/>
      <dgm:spPr>
        <a:xfrm>
          <a:off x="263519" y="1506781"/>
          <a:ext cx="1202858" cy="202607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90E33FA8-A935-4035-B1D0-0B228B833C1D}" type="sibTrans" cxnId="{BA9BB750-A562-45CB-8B1F-71AEF5A6EB30}">
      <dgm:prSet/>
      <dgm:spPr/>
      <dgm:t>
        <a:bodyPr/>
        <a:lstStyle/>
        <a:p>
          <a:endParaRPr lang="fr-FR"/>
        </a:p>
      </dgm:t>
    </dgm:pt>
    <dgm:pt modelId="{E70C06B2-1140-4FFD-873C-AC5E73F98E09}">
      <dgm:prSet phldrT="[Texte]" custT="1"/>
      <dgm:spPr>
        <a:xfrm>
          <a:off x="2102140" y="1782924"/>
          <a:ext cx="902664" cy="44237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Métadonnées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B4489983-4153-4416-957D-22ADE9A15DA7}" type="parTrans" cxnId="{AAD42FF6-69F0-4310-9800-84037713C6FC}">
      <dgm:prSet/>
      <dgm:spPr>
        <a:xfrm>
          <a:off x="1466378" y="1506781"/>
          <a:ext cx="1009689" cy="202607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F1D9B3E6-3073-4FFB-99B2-9399EF453B05}" type="sibTrans" cxnId="{AAD42FF6-69F0-4310-9800-84037713C6FC}">
      <dgm:prSet/>
      <dgm:spPr/>
      <dgm:t>
        <a:bodyPr/>
        <a:lstStyle/>
        <a:p>
          <a:endParaRPr lang="fr-FR"/>
        </a:p>
      </dgm:t>
    </dgm:pt>
    <dgm:pt modelId="{460D7D67-6C2C-4B04-8568-A4FA811B6353}">
      <dgm:prSet phldrT="[Texte]" custT="1"/>
      <dgm:spPr>
        <a:xfrm>
          <a:off x="3254725" y="1257333"/>
          <a:ext cx="696645" cy="28728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Sécurité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7633ABC-B78F-430D-A916-C1BCE6A5217E}" type="parTrans" cxnId="{26652F80-AFA7-4A64-932F-3E634B84841B}">
      <dgm:prSet/>
      <dgm:spPr>
        <a:xfrm>
          <a:off x="3112326" y="720373"/>
          <a:ext cx="413317" cy="463424"/>
        </a:xfr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AB963C72-1BF3-4217-AB9F-B516498C26EF}" type="sibTrans" cxnId="{26652F80-AFA7-4A64-932F-3E634B84841B}">
      <dgm:prSet/>
      <dgm:spPr/>
      <dgm:t>
        <a:bodyPr/>
        <a:lstStyle/>
        <a:p>
          <a:endParaRPr lang="fr-FR"/>
        </a:p>
      </dgm:t>
    </dgm:pt>
    <dgm:pt modelId="{7716D25D-9E05-451F-8BC3-431A9EFD6ABA}">
      <dgm:prSet phldrT="[Texte]" custT="1"/>
      <dgm:spPr>
        <a:xfrm>
          <a:off x="3159615" y="1782924"/>
          <a:ext cx="696645" cy="44237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CNIL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5D1D53F-49D6-45AA-B33C-DDA85B7D20EC}" type="parTrans" cxnId="{7A17CD37-391B-4B18-B1F7-629CA6251235}">
      <dgm:prSet/>
      <dgm:spPr>
        <a:xfrm>
          <a:off x="3430533" y="1471086"/>
          <a:ext cx="95110" cy="238302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A8807089-57E0-4221-8BBB-C03F146CE81A}" type="sibTrans" cxnId="{7A17CD37-391B-4B18-B1F7-629CA6251235}">
      <dgm:prSet/>
      <dgm:spPr/>
      <dgm:t>
        <a:bodyPr/>
        <a:lstStyle/>
        <a:p>
          <a:endParaRPr lang="fr-FR"/>
        </a:p>
      </dgm:t>
    </dgm:pt>
    <dgm:pt modelId="{1BA6619C-8952-4165-9194-C854F26FF64D}">
      <dgm:prSet custT="1"/>
      <dgm:spPr>
        <a:xfrm>
          <a:off x="4011071" y="1782924"/>
          <a:ext cx="957490" cy="44237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Données personnelles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7638530-2F83-4181-B4D9-92FC677E2292}" type="parTrans" cxnId="{A31FCF70-2FE1-46EF-AE7F-2B0964C3E3E5}">
      <dgm:prSet/>
      <dgm:spPr>
        <a:xfrm>
          <a:off x="3525643" y="1471086"/>
          <a:ext cx="886768" cy="238302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D487245C-FF64-482E-B70B-2A387803DCAC}" type="sibTrans" cxnId="{A31FCF70-2FE1-46EF-AE7F-2B0964C3E3E5}">
      <dgm:prSet/>
      <dgm:spPr/>
      <dgm:t>
        <a:bodyPr/>
        <a:lstStyle/>
        <a:p>
          <a:endParaRPr lang="fr-FR"/>
        </a:p>
      </dgm:t>
    </dgm:pt>
    <dgm:pt modelId="{6AEBC948-8112-41AD-865C-E93AE24AFDCC}">
      <dgm:prSet phldrT="[Texte]"/>
      <dgm:spPr>
        <a:xfrm>
          <a:off x="4106181" y="1257333"/>
          <a:ext cx="696645" cy="28728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Dématérialisation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A12FE285-B6EA-4395-A7AD-37646440F6AC}" type="parTrans" cxnId="{F78CBC23-B6AE-4FCF-9C14-039F1B2FAC5E}">
      <dgm:prSet/>
      <dgm:spPr>
        <a:xfrm>
          <a:off x="3112326" y="720373"/>
          <a:ext cx="1264773" cy="463424"/>
        </a:xfr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AD195738-A53B-4007-84C9-AA768B0E020E}" type="sibTrans" cxnId="{F78CBC23-B6AE-4FCF-9C14-039F1B2FAC5E}">
      <dgm:prSet/>
      <dgm:spPr/>
      <dgm:t>
        <a:bodyPr/>
        <a:lstStyle/>
        <a:p>
          <a:endParaRPr lang="fr-FR"/>
        </a:p>
      </dgm:t>
    </dgm:pt>
    <dgm:pt modelId="{91BD84BB-4075-4564-9854-5DCF1B18AFA7}">
      <dgm:prSet phldrT="[Texte]"/>
      <dgm:spPr>
        <a:xfrm>
          <a:off x="4957637" y="1257333"/>
          <a:ext cx="696645" cy="287288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Archivage électronique</a:t>
          </a:r>
          <a:endParaRPr lang="fr-FR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D994AC3-0AF6-4258-8BF9-3AA944E265E0}" type="parTrans" cxnId="{A3BB98EB-28A8-402D-8759-2998F24920F6}">
      <dgm:prSet/>
      <dgm:spPr>
        <a:xfrm>
          <a:off x="3112326" y="720373"/>
          <a:ext cx="2116229" cy="463424"/>
        </a:xfrm>
        <a:noFill/>
        <a:ln w="25400" cap="flat" cmpd="sng" algn="ctr">
          <a:solidFill>
            <a:srgbClr val="9BBB59">
              <a:shade val="6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F93EE8BC-8A99-46BD-827E-E10A249D5A00}" type="sibTrans" cxnId="{A3BB98EB-28A8-402D-8759-2998F24920F6}">
      <dgm:prSet/>
      <dgm:spPr/>
      <dgm:t>
        <a:bodyPr/>
        <a:lstStyle/>
        <a:p>
          <a:endParaRPr lang="fr-FR"/>
        </a:p>
      </dgm:t>
    </dgm:pt>
    <dgm:pt modelId="{61BA613E-6A3E-413E-B761-670D40973ED7}">
      <dgm:prSet phldrT="[Texte]" custT="1"/>
      <dgm:spPr>
        <a:xfrm>
          <a:off x="753897" y="1782924"/>
          <a:ext cx="745452" cy="44237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Travail collaboratif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BF9846D-E8B2-4B66-8FBB-06E14B0D39D4}" type="parTrans" cxnId="{0959556B-5755-46FC-ACF8-A62EE7DF7706}">
      <dgm:prSet/>
      <dgm:spPr>
        <a:xfrm>
          <a:off x="1049219" y="1506781"/>
          <a:ext cx="417159" cy="202607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405B1693-1780-4404-9C2D-0CDB661593EC}" type="sibTrans" cxnId="{0959556B-5755-46FC-ACF8-A62EE7DF7706}">
      <dgm:prSet/>
      <dgm:spPr/>
      <dgm:t>
        <a:bodyPr/>
        <a:lstStyle/>
        <a:p>
          <a:endParaRPr lang="fr-FR"/>
        </a:p>
      </dgm:t>
    </dgm:pt>
    <dgm:pt modelId="{8F07E1D6-E466-408E-9E44-D0790D124DFC}">
      <dgm:prSet phldrT="[Texte]" custT="1"/>
      <dgm:spPr>
        <a:xfrm>
          <a:off x="1654160" y="1782924"/>
          <a:ext cx="293169" cy="442370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25400" cap="flat" cmpd="sng" algn="ctr">
          <a:solidFill>
            <a:srgbClr val="9BBB59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r>
            <a:rPr lang="fr-FR" sz="10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SIN</a:t>
          </a:r>
          <a:endParaRPr lang="fr-F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1F9BE02-9A37-4822-B803-3C6CE16E0820}" type="parTrans" cxnId="{3C7C553D-11B0-495F-A955-B8A69B36F66C}">
      <dgm:prSet/>
      <dgm:spPr>
        <a:xfrm>
          <a:off x="1466378" y="1506781"/>
          <a:ext cx="256962" cy="202607"/>
        </a:xfrm>
        <a:noFill/>
        <a:ln w="25400" cap="flat" cmpd="sng" algn="ctr">
          <a:solidFill>
            <a:srgbClr val="9BBB59">
              <a:shade val="80000"/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E8F63921-5712-4EC0-84F0-5A0A8FC14551}" type="sibTrans" cxnId="{3C7C553D-11B0-495F-A955-B8A69B36F66C}">
      <dgm:prSet/>
      <dgm:spPr/>
      <dgm:t>
        <a:bodyPr/>
        <a:lstStyle/>
        <a:p>
          <a:endParaRPr lang="fr-FR"/>
        </a:p>
      </dgm:t>
    </dgm:pt>
    <dgm:pt modelId="{E90B3ABE-8489-428F-9CAC-D63E6613BD4C}" type="pres">
      <dgm:prSet presAssocID="{D138C178-F635-4C6A-8057-AE4003244F2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92F166E8-DCF7-4EC8-8063-D7B4B2457D9D}" type="pres">
      <dgm:prSet presAssocID="{659505C7-BFA3-4EB7-BFC3-696C81BCAA1F}" presName="hierRoot1" presStyleCnt="0"/>
      <dgm:spPr/>
    </dgm:pt>
    <dgm:pt modelId="{93973C3E-58E3-4DAE-8255-6680E92592F5}" type="pres">
      <dgm:prSet presAssocID="{659505C7-BFA3-4EB7-BFC3-696C81BCAA1F}" presName="composite" presStyleCnt="0"/>
      <dgm:spPr/>
    </dgm:pt>
    <dgm:pt modelId="{123CED47-A763-41A5-B746-6F642BE73093}" type="pres">
      <dgm:prSet presAssocID="{659505C7-BFA3-4EB7-BFC3-696C81BCAA1F}" presName="background" presStyleLbl="node0" presStyleIdx="0" presStyleCnt="1"/>
      <dgm:spPr>
        <a:xfrm>
          <a:off x="2442877" y="286505"/>
          <a:ext cx="1338897" cy="433867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8E0BBB46-A0DB-49DF-BB6E-D092FBDF7750}" type="pres">
      <dgm:prSet presAssocID="{659505C7-BFA3-4EB7-BFC3-696C81BCAA1F}" presName="text" presStyleLbl="fgAcc0" presStyleIdx="0" presStyleCnt="1" custScaleX="192192" custScaleY="98078" custLinFactNeighborX="-57612" custLinFactNeighborY="-67028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641AD5A7-F22C-4D6A-9025-87A42BE01830}" type="pres">
      <dgm:prSet presAssocID="{659505C7-BFA3-4EB7-BFC3-696C81BCAA1F}" presName="hierChild2" presStyleCnt="0"/>
      <dgm:spPr/>
    </dgm:pt>
    <dgm:pt modelId="{AA9C01B3-FCF3-4A04-9FD7-BDD182F5EF33}" type="pres">
      <dgm:prSet presAssocID="{A8729566-78C8-4C82-ABA1-BC2A1B1E011F}" presName="Name10" presStyleLbl="parChTrans1D2" presStyleIdx="0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1645947" y="0"/>
              </a:moveTo>
              <a:lnTo>
                <a:pt x="1645947" y="434583"/>
              </a:lnTo>
              <a:lnTo>
                <a:pt x="0" y="434583"/>
              </a:lnTo>
              <a:lnTo>
                <a:pt x="0" y="499119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31095FAB-8924-4B56-88B1-C8AFED190E3F}" type="pres">
      <dgm:prSet presAssocID="{8831CCEF-6221-4D15-9EC5-47F3A213CD97}" presName="hierRoot2" presStyleCnt="0"/>
      <dgm:spPr/>
    </dgm:pt>
    <dgm:pt modelId="{5545220B-890A-4265-9F6A-A3B4DD2B19D6}" type="pres">
      <dgm:prSet presAssocID="{8831CCEF-6221-4D15-9EC5-47F3A213CD97}" presName="composite2" presStyleCnt="0"/>
      <dgm:spPr/>
    </dgm:pt>
    <dgm:pt modelId="{D9FB251F-5582-45F4-A7E1-AB9FE29DAC7A}" type="pres">
      <dgm:prSet presAssocID="{8831CCEF-6221-4D15-9EC5-47F3A213CD97}" presName="background2" presStyleLbl="node2" presStyleIdx="0" presStyleCnt="4"/>
      <dgm:spPr>
        <a:xfrm>
          <a:off x="989437" y="1219493"/>
          <a:ext cx="953882" cy="28728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F9AD076D-E098-4996-825E-2242E59E3C6A}" type="pres">
      <dgm:prSet presAssocID="{8831CCEF-6221-4D15-9EC5-47F3A213CD97}" presName="text2" presStyleLbl="fgAcc2" presStyleIdx="0" presStyleCnt="4" custScaleX="136925" custScaleY="6494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882FEF29-1311-4D66-B323-933B74D4C37B}" type="pres">
      <dgm:prSet presAssocID="{8831CCEF-6221-4D15-9EC5-47F3A213CD97}" presName="hierChild3" presStyleCnt="0"/>
      <dgm:spPr/>
    </dgm:pt>
    <dgm:pt modelId="{9EDAB643-39E4-4EE2-A079-BFD122B686AF}" type="pres">
      <dgm:prSet presAssocID="{DABD94C1-3E52-49B0-A158-DA58F0D822E5}" presName="Name17" presStyleLbl="parChTrans1D3" presStyleIdx="0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1202858" y="0"/>
              </a:moveTo>
              <a:lnTo>
                <a:pt x="1202858" y="138071"/>
              </a:lnTo>
              <a:lnTo>
                <a:pt x="0" y="138071"/>
              </a:lnTo>
              <a:lnTo>
                <a:pt x="0" y="202607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C02FE776-2328-4CDB-89C4-4FB5F07DB10F}" type="pres">
      <dgm:prSet presAssocID="{B2153CD0-18F1-4E5C-BAD1-552388691BF8}" presName="hierRoot3" presStyleCnt="0"/>
      <dgm:spPr/>
    </dgm:pt>
    <dgm:pt modelId="{E38F57BF-6E0C-4049-95F1-73D6702617AB}" type="pres">
      <dgm:prSet presAssocID="{B2153CD0-18F1-4E5C-BAD1-552388691BF8}" presName="composite3" presStyleCnt="0"/>
      <dgm:spPr/>
    </dgm:pt>
    <dgm:pt modelId="{BF0B3422-6CD1-475B-9380-79B03BC6CE0B}" type="pres">
      <dgm:prSet presAssocID="{B2153CD0-18F1-4E5C-BAD1-552388691BF8}" presName="background3" presStyleLbl="node3" presStyleIdx="0" presStyleCnt="6"/>
      <dgm:spPr>
        <a:xfrm>
          <a:off x="5356" y="1709389"/>
          <a:ext cx="516325" cy="44237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CDD2CE19-6450-472C-9D90-74273A989A87}" type="pres">
      <dgm:prSet presAssocID="{B2153CD0-18F1-4E5C-BAD1-552388691BF8}" presName="text3" presStyleLbl="fgAcc3" presStyleIdx="0" presStyleCnt="6" custScaleX="7411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2DF6B095-AC07-47D1-8438-5C59C5BD13CC}" type="pres">
      <dgm:prSet presAssocID="{B2153CD0-18F1-4E5C-BAD1-552388691BF8}" presName="hierChild4" presStyleCnt="0"/>
      <dgm:spPr/>
    </dgm:pt>
    <dgm:pt modelId="{9CDA48DD-E423-4178-BB6A-7BCCA95AAD77}" type="pres">
      <dgm:prSet presAssocID="{6BF9846D-E8B2-4B66-8FBB-06E14B0D39D4}" presName="Name17" presStyleLbl="parChTrans1D3" presStyleIdx="1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417159" y="0"/>
              </a:moveTo>
              <a:lnTo>
                <a:pt x="417159" y="138071"/>
              </a:lnTo>
              <a:lnTo>
                <a:pt x="0" y="138071"/>
              </a:lnTo>
              <a:lnTo>
                <a:pt x="0" y="202607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EBA87EE6-D818-477F-9F14-F63524B6EF61}" type="pres">
      <dgm:prSet presAssocID="{61BA613E-6A3E-413E-B761-670D40973ED7}" presName="hierRoot3" presStyleCnt="0"/>
      <dgm:spPr/>
    </dgm:pt>
    <dgm:pt modelId="{9C9C57EF-CF0E-49D1-BFC0-E59244350E1C}" type="pres">
      <dgm:prSet presAssocID="{61BA613E-6A3E-413E-B761-670D40973ED7}" presName="composite3" presStyleCnt="0"/>
      <dgm:spPr/>
    </dgm:pt>
    <dgm:pt modelId="{C99D7B72-C47A-4801-AFED-5105C091A3E0}" type="pres">
      <dgm:prSet presAssocID="{61BA613E-6A3E-413E-B761-670D40973ED7}" presName="background3" presStyleLbl="node3" presStyleIdx="1" presStyleCnt="6"/>
      <dgm:spPr>
        <a:xfrm>
          <a:off x="676492" y="1709389"/>
          <a:ext cx="745452" cy="44237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5309318C-0726-4A1B-9FBD-DA6FB5943146}" type="pres">
      <dgm:prSet presAssocID="{61BA613E-6A3E-413E-B761-670D40973ED7}" presName="text3" presStyleLbl="fgAcc3" presStyleIdx="1" presStyleCnt="6" custScaleX="10700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1EDBC289-CC4F-4519-90A6-61A3B7AA719A}" type="pres">
      <dgm:prSet presAssocID="{61BA613E-6A3E-413E-B761-670D40973ED7}" presName="hierChild4" presStyleCnt="0"/>
      <dgm:spPr/>
    </dgm:pt>
    <dgm:pt modelId="{044637DD-CB70-4330-8EDD-7F3D7D8F4206}" type="pres">
      <dgm:prSet presAssocID="{81F9BE02-9A37-4822-B803-3C6CE16E0820}" presName="Name17" presStyleLbl="parChTrans1D3" presStyleIdx="2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71"/>
              </a:lnTo>
              <a:lnTo>
                <a:pt x="256962" y="138071"/>
              </a:lnTo>
              <a:lnTo>
                <a:pt x="256962" y="202607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6D461185-D616-4B3E-9CFB-1E92C977C5AC}" type="pres">
      <dgm:prSet presAssocID="{8F07E1D6-E466-408E-9E44-D0790D124DFC}" presName="hierRoot3" presStyleCnt="0"/>
      <dgm:spPr/>
    </dgm:pt>
    <dgm:pt modelId="{CFBA89F8-BEB0-4DD9-BE92-2D72E54FC0C6}" type="pres">
      <dgm:prSet presAssocID="{8F07E1D6-E466-408E-9E44-D0790D124DFC}" presName="composite3" presStyleCnt="0"/>
      <dgm:spPr/>
    </dgm:pt>
    <dgm:pt modelId="{7298CDE4-6E6C-4A6D-A102-BE8DB9DEB84C}" type="pres">
      <dgm:prSet presAssocID="{8F07E1D6-E466-408E-9E44-D0790D124DFC}" presName="background3" presStyleLbl="node3" presStyleIdx="2" presStyleCnt="6"/>
      <dgm:spPr>
        <a:xfrm>
          <a:off x="1576755" y="1709389"/>
          <a:ext cx="293169" cy="44237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03853C56-C236-427B-B23D-4F8DFA16BFE5}" type="pres">
      <dgm:prSet presAssocID="{8F07E1D6-E466-408E-9E44-D0790D124DFC}" presName="text3" presStyleLbl="fgAcc3" presStyleIdx="2" presStyleCnt="6" custScaleX="4208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F472D79D-AFD7-4149-9243-EAC725FCD8E3}" type="pres">
      <dgm:prSet presAssocID="{8F07E1D6-E466-408E-9E44-D0790D124DFC}" presName="hierChild4" presStyleCnt="0"/>
      <dgm:spPr/>
    </dgm:pt>
    <dgm:pt modelId="{C749DE92-4854-47CB-AA82-941FF04DF1A2}" type="pres">
      <dgm:prSet presAssocID="{B4489983-4153-4416-957D-22ADE9A15DA7}" presName="Name17" presStyleLbl="parChTrans1D3" presStyleIdx="3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071"/>
              </a:lnTo>
              <a:lnTo>
                <a:pt x="1009689" y="138071"/>
              </a:lnTo>
              <a:lnTo>
                <a:pt x="1009689" y="202607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FBCDCC82-C63C-45DB-BDAC-4599E3F4E88A}" type="pres">
      <dgm:prSet presAssocID="{E70C06B2-1140-4FFD-873C-AC5E73F98E09}" presName="hierRoot3" presStyleCnt="0"/>
      <dgm:spPr/>
    </dgm:pt>
    <dgm:pt modelId="{4E11B5E6-2B8C-48DC-B3D5-4C79AEDD58DF}" type="pres">
      <dgm:prSet presAssocID="{E70C06B2-1140-4FFD-873C-AC5E73F98E09}" presName="composite3" presStyleCnt="0"/>
      <dgm:spPr/>
    </dgm:pt>
    <dgm:pt modelId="{9E1B8370-54E0-45C2-98A8-8BA451F840F7}" type="pres">
      <dgm:prSet presAssocID="{E70C06B2-1140-4FFD-873C-AC5E73F98E09}" presName="background3" presStyleLbl="node3" presStyleIdx="3" presStyleCnt="6"/>
      <dgm:spPr>
        <a:xfrm>
          <a:off x="2024735" y="1709389"/>
          <a:ext cx="902664" cy="44237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BE125723-5D24-403B-A470-12B4D3D4358F}" type="pres">
      <dgm:prSet presAssocID="{E70C06B2-1140-4FFD-873C-AC5E73F98E09}" presName="text3" presStyleLbl="fgAcc3" presStyleIdx="3" presStyleCnt="6" custScaleX="12957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95698C4-C90E-4C32-9CC1-D60786E53203}" type="pres">
      <dgm:prSet presAssocID="{E70C06B2-1140-4FFD-873C-AC5E73F98E09}" presName="hierChild4" presStyleCnt="0"/>
      <dgm:spPr/>
    </dgm:pt>
    <dgm:pt modelId="{4CC1C9BA-CB00-47B3-95B6-D61E12B44733}" type="pres">
      <dgm:prSet presAssocID="{57633ABC-B78F-430D-A916-C1BCE6A5217E}" presName="Name10" presStyleLbl="parChTrans1D2" presStyleIdx="1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88"/>
              </a:lnTo>
              <a:lnTo>
                <a:pt x="413317" y="398888"/>
              </a:lnTo>
              <a:lnTo>
                <a:pt x="413317" y="463424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5792B61C-E162-452B-AC87-E2DB8B8D387E}" type="pres">
      <dgm:prSet presAssocID="{460D7D67-6C2C-4B04-8568-A4FA811B6353}" presName="hierRoot2" presStyleCnt="0"/>
      <dgm:spPr/>
    </dgm:pt>
    <dgm:pt modelId="{38AFD334-FB87-4B9E-9F54-D18CBD9AB2E8}" type="pres">
      <dgm:prSet presAssocID="{460D7D67-6C2C-4B04-8568-A4FA811B6353}" presName="composite2" presStyleCnt="0"/>
      <dgm:spPr/>
    </dgm:pt>
    <dgm:pt modelId="{881503E4-901F-4AC0-8D8E-123D65DD922F}" type="pres">
      <dgm:prSet presAssocID="{460D7D67-6C2C-4B04-8568-A4FA811B6353}" presName="background2" presStyleLbl="node2" presStyleIdx="1" presStyleCnt="4"/>
      <dgm:spPr>
        <a:xfrm>
          <a:off x="3177320" y="1183798"/>
          <a:ext cx="696645" cy="28728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774457EA-D736-4C30-97CE-D05018CBCF34}" type="pres">
      <dgm:prSet presAssocID="{460D7D67-6C2C-4B04-8568-A4FA811B6353}" presName="text2" presStyleLbl="fgAcc2" presStyleIdx="1" presStyleCnt="4" custScaleY="64943" custLinFactNeighborX="-66180" custLinFactNeighborY="-806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4CD6D6FB-163F-4424-BCE5-4A549D7978D5}" type="pres">
      <dgm:prSet presAssocID="{460D7D67-6C2C-4B04-8568-A4FA811B6353}" presName="hierChild3" presStyleCnt="0"/>
      <dgm:spPr/>
    </dgm:pt>
    <dgm:pt modelId="{E8EFA96F-48B8-415E-8EF9-63C7B72031D3}" type="pres">
      <dgm:prSet presAssocID="{85D1D53F-49D6-45AA-B33C-DDA85B7D20EC}" presName="Name17" presStyleLbl="parChTrans1D3" presStyleIdx="4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95110" y="0"/>
              </a:moveTo>
              <a:lnTo>
                <a:pt x="95110" y="173766"/>
              </a:lnTo>
              <a:lnTo>
                <a:pt x="0" y="173766"/>
              </a:lnTo>
              <a:lnTo>
                <a:pt x="0" y="238302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47AF5C46-6603-495F-9786-E0B27F643F7D}" type="pres">
      <dgm:prSet presAssocID="{7716D25D-9E05-451F-8BC3-431A9EFD6ABA}" presName="hierRoot3" presStyleCnt="0"/>
      <dgm:spPr/>
    </dgm:pt>
    <dgm:pt modelId="{63C71331-2AFE-4D1B-9FF0-238CD87238B5}" type="pres">
      <dgm:prSet presAssocID="{7716D25D-9E05-451F-8BC3-431A9EFD6ABA}" presName="composite3" presStyleCnt="0"/>
      <dgm:spPr/>
    </dgm:pt>
    <dgm:pt modelId="{53067D52-098A-40D3-8E53-5273A36C560A}" type="pres">
      <dgm:prSet presAssocID="{7716D25D-9E05-451F-8BC3-431A9EFD6ABA}" presName="background3" presStyleLbl="node3" presStyleIdx="4" presStyleCnt="6"/>
      <dgm:spPr>
        <a:xfrm>
          <a:off x="3082210" y="1709389"/>
          <a:ext cx="696645" cy="44237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298C968A-43FB-4575-8BBC-5FA303C183FD}" type="pres">
      <dgm:prSet presAssocID="{7716D25D-9E05-451F-8BC3-431A9EFD6ABA}" presName="text3" presStyleLbl="fgAcc3" presStyleIdx="4" presStyleCnt="6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9F0EFBA7-724A-48C0-9992-566FAB7DE0F5}" type="pres">
      <dgm:prSet presAssocID="{7716D25D-9E05-451F-8BC3-431A9EFD6ABA}" presName="hierChild4" presStyleCnt="0"/>
      <dgm:spPr/>
    </dgm:pt>
    <dgm:pt modelId="{495D9A40-603C-41BF-8D1B-4D9119D063F3}" type="pres">
      <dgm:prSet presAssocID="{37638530-2F83-4181-B4D9-92FC677E2292}" presName="Name17" presStyleLbl="parChTrans1D3" presStyleIdx="5" presStyleCnt="6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766"/>
              </a:lnTo>
              <a:lnTo>
                <a:pt x="886768" y="173766"/>
              </a:lnTo>
              <a:lnTo>
                <a:pt x="886768" y="238302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49829929-AE9D-4723-A986-118ED55732DF}" type="pres">
      <dgm:prSet presAssocID="{1BA6619C-8952-4165-9194-C854F26FF64D}" presName="hierRoot3" presStyleCnt="0"/>
      <dgm:spPr/>
    </dgm:pt>
    <dgm:pt modelId="{13A7D588-27AD-443E-B2F5-FC8BD350A9DF}" type="pres">
      <dgm:prSet presAssocID="{1BA6619C-8952-4165-9194-C854F26FF64D}" presName="composite3" presStyleCnt="0"/>
      <dgm:spPr/>
    </dgm:pt>
    <dgm:pt modelId="{9E5447C9-496A-464D-953B-ED406EFE6D94}" type="pres">
      <dgm:prSet presAssocID="{1BA6619C-8952-4165-9194-C854F26FF64D}" presName="background3" presStyleLbl="node3" presStyleIdx="5" presStyleCnt="6"/>
      <dgm:spPr>
        <a:xfrm>
          <a:off x="3933666" y="1709389"/>
          <a:ext cx="957490" cy="442370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289B5021-9040-47A2-A7EA-11339A743E0A}" type="pres">
      <dgm:prSet presAssocID="{1BA6619C-8952-4165-9194-C854F26FF64D}" presName="text3" presStyleLbl="fgAcc3" presStyleIdx="5" presStyleCnt="6" custScaleX="137443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6B364DEE-80A9-4091-9722-0540C532D35D}" type="pres">
      <dgm:prSet presAssocID="{1BA6619C-8952-4165-9194-C854F26FF64D}" presName="hierChild4" presStyleCnt="0"/>
      <dgm:spPr/>
    </dgm:pt>
    <dgm:pt modelId="{F9473EE8-D319-4E19-9650-F08B9B3AF677}" type="pres">
      <dgm:prSet presAssocID="{A12FE285-B6EA-4395-A7AD-37646440F6AC}" presName="Name10" presStyleLbl="parChTrans1D2" presStyleIdx="2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88"/>
              </a:lnTo>
              <a:lnTo>
                <a:pt x="1264773" y="398888"/>
              </a:lnTo>
              <a:lnTo>
                <a:pt x="1264773" y="463424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B0F6F555-613E-4872-8C20-99AC682702AF}" type="pres">
      <dgm:prSet presAssocID="{6AEBC948-8112-41AD-865C-E93AE24AFDCC}" presName="hierRoot2" presStyleCnt="0"/>
      <dgm:spPr/>
    </dgm:pt>
    <dgm:pt modelId="{0CA07E2C-D8A8-415A-A948-719407578053}" type="pres">
      <dgm:prSet presAssocID="{6AEBC948-8112-41AD-865C-E93AE24AFDCC}" presName="composite2" presStyleCnt="0"/>
      <dgm:spPr/>
    </dgm:pt>
    <dgm:pt modelId="{6DC8B119-EAA0-4F7F-9062-D06E07294B68}" type="pres">
      <dgm:prSet presAssocID="{6AEBC948-8112-41AD-865C-E93AE24AFDCC}" presName="background2" presStyleLbl="node2" presStyleIdx="2" presStyleCnt="4"/>
      <dgm:spPr>
        <a:xfrm>
          <a:off x="4028776" y="1183798"/>
          <a:ext cx="696645" cy="28728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E7555B4C-AD1B-498F-A662-09530B31D28B}" type="pres">
      <dgm:prSet presAssocID="{6AEBC948-8112-41AD-865C-E93AE24AFDCC}" presName="text2" presStyleLbl="fgAcc2" presStyleIdx="2" presStyleCnt="4" custScaleY="64943" custLinFactNeighborX="-66180" custLinFactNeighborY="-806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7701192-D973-4B62-ADF1-2E1627691772}" type="pres">
      <dgm:prSet presAssocID="{6AEBC948-8112-41AD-865C-E93AE24AFDCC}" presName="hierChild3" presStyleCnt="0"/>
      <dgm:spPr/>
    </dgm:pt>
    <dgm:pt modelId="{074730A8-C7A6-4379-A008-140DDB90BC76}" type="pres">
      <dgm:prSet presAssocID="{2D994AC3-0AF6-4258-8BF9-3AA944E265E0}" presName="Name10" presStyleLbl="parChTrans1D2" presStyleIdx="3" presStyleCnt="4"/>
      <dgm:spPr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88"/>
              </a:lnTo>
              <a:lnTo>
                <a:pt x="2116229" y="398888"/>
              </a:lnTo>
              <a:lnTo>
                <a:pt x="2116229" y="463424"/>
              </a:lnTo>
            </a:path>
          </a:pathLst>
        </a:custGeom>
      </dgm:spPr>
      <dgm:t>
        <a:bodyPr/>
        <a:lstStyle/>
        <a:p>
          <a:endParaRPr lang="fr-FR"/>
        </a:p>
      </dgm:t>
    </dgm:pt>
    <dgm:pt modelId="{5770FF9E-9580-4CAD-AFC9-09B24E368981}" type="pres">
      <dgm:prSet presAssocID="{91BD84BB-4075-4564-9854-5DCF1B18AFA7}" presName="hierRoot2" presStyleCnt="0"/>
      <dgm:spPr/>
    </dgm:pt>
    <dgm:pt modelId="{2DCBB8FE-19D8-40F7-B1B6-6E1A25195436}" type="pres">
      <dgm:prSet presAssocID="{91BD84BB-4075-4564-9854-5DCF1B18AFA7}" presName="composite2" presStyleCnt="0"/>
      <dgm:spPr/>
    </dgm:pt>
    <dgm:pt modelId="{0FD0D6B7-23B8-4F13-8EFA-656369438AE8}" type="pres">
      <dgm:prSet presAssocID="{91BD84BB-4075-4564-9854-5DCF1B18AFA7}" presName="background2" presStyleLbl="node2" presStyleIdx="3" presStyleCnt="4"/>
      <dgm:spPr>
        <a:xfrm>
          <a:off x="4880232" y="1183798"/>
          <a:ext cx="696645" cy="28728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endParaRPr lang="fr-FR"/>
        </a:p>
      </dgm:t>
    </dgm:pt>
    <dgm:pt modelId="{17EF7EA2-5768-4F54-8292-0177BA19FC9F}" type="pres">
      <dgm:prSet presAssocID="{91BD84BB-4075-4564-9854-5DCF1B18AFA7}" presName="text2" presStyleLbl="fgAcc2" presStyleIdx="3" presStyleCnt="4" custScaleY="64943" custLinFactNeighborX="-66180" custLinFactNeighborY="-8069">
        <dgm:presLayoutVars>
          <dgm:chPref val="3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BAAADC9-647C-4429-83B4-D11D5B72D974}" type="pres">
      <dgm:prSet presAssocID="{91BD84BB-4075-4564-9854-5DCF1B18AFA7}" presName="hierChild3" presStyleCnt="0"/>
      <dgm:spPr/>
    </dgm:pt>
  </dgm:ptLst>
  <dgm:cxnLst>
    <dgm:cxn modelId="{CB0B17E9-0947-4749-B04A-00631E722A28}" type="presOf" srcId="{8F07E1D6-E466-408E-9E44-D0790D124DFC}" destId="{03853C56-C236-427B-B23D-4F8DFA16BFE5}" srcOrd="0" destOrd="0" presId="urn:microsoft.com/office/officeart/2005/8/layout/hierarchy1"/>
    <dgm:cxn modelId="{AC0255FD-2CEB-4D10-A5BF-31084652E330}" type="presOf" srcId="{61BA613E-6A3E-413E-B761-670D40973ED7}" destId="{5309318C-0726-4A1B-9FBD-DA6FB5943146}" srcOrd="0" destOrd="0" presId="urn:microsoft.com/office/officeart/2005/8/layout/hierarchy1"/>
    <dgm:cxn modelId="{CD29B425-529E-44D5-BE72-A7C7F9C796EC}" type="presOf" srcId="{659505C7-BFA3-4EB7-BFC3-696C81BCAA1F}" destId="{8E0BBB46-A0DB-49DF-BB6E-D092FBDF7750}" srcOrd="0" destOrd="0" presId="urn:microsoft.com/office/officeart/2005/8/layout/hierarchy1"/>
    <dgm:cxn modelId="{FA5A0A24-DC58-4DA7-B3E9-F6452782504C}" type="presOf" srcId="{DABD94C1-3E52-49B0-A158-DA58F0D822E5}" destId="{9EDAB643-39E4-4EE2-A079-BFD122B686AF}" srcOrd="0" destOrd="0" presId="urn:microsoft.com/office/officeart/2005/8/layout/hierarchy1"/>
    <dgm:cxn modelId="{2D7B4EFE-050E-492C-99DE-3A26EBD10C86}" type="presOf" srcId="{B2153CD0-18F1-4E5C-BAD1-552388691BF8}" destId="{CDD2CE19-6450-472C-9D90-74273A989A87}" srcOrd="0" destOrd="0" presId="urn:microsoft.com/office/officeart/2005/8/layout/hierarchy1"/>
    <dgm:cxn modelId="{C4A75C48-0926-404A-9C1C-5AE2117420B4}" type="presOf" srcId="{460D7D67-6C2C-4B04-8568-A4FA811B6353}" destId="{774457EA-D736-4C30-97CE-D05018CBCF34}" srcOrd="0" destOrd="0" presId="urn:microsoft.com/office/officeart/2005/8/layout/hierarchy1"/>
    <dgm:cxn modelId="{E193FCB4-7B37-484E-8F2D-2474262F0CC4}" type="presOf" srcId="{E70C06B2-1140-4FFD-873C-AC5E73F98E09}" destId="{BE125723-5D24-403B-A470-12B4D3D4358F}" srcOrd="0" destOrd="0" presId="urn:microsoft.com/office/officeart/2005/8/layout/hierarchy1"/>
    <dgm:cxn modelId="{CF2F164B-C53D-47B2-B9DF-9F29B0B72CB0}" type="presOf" srcId="{91BD84BB-4075-4564-9854-5DCF1B18AFA7}" destId="{17EF7EA2-5768-4F54-8292-0177BA19FC9F}" srcOrd="0" destOrd="0" presId="urn:microsoft.com/office/officeart/2005/8/layout/hierarchy1"/>
    <dgm:cxn modelId="{F78CBC23-B6AE-4FCF-9C14-039F1B2FAC5E}" srcId="{659505C7-BFA3-4EB7-BFC3-696C81BCAA1F}" destId="{6AEBC948-8112-41AD-865C-E93AE24AFDCC}" srcOrd="2" destOrd="0" parTransId="{A12FE285-B6EA-4395-A7AD-37646440F6AC}" sibTransId="{AD195738-A53B-4007-84C9-AA768B0E020E}"/>
    <dgm:cxn modelId="{6A431542-E332-4FF5-B6D1-D98039B21245}" type="presOf" srcId="{2D994AC3-0AF6-4258-8BF9-3AA944E265E0}" destId="{074730A8-C7A6-4379-A008-140DDB90BC76}" srcOrd="0" destOrd="0" presId="urn:microsoft.com/office/officeart/2005/8/layout/hierarchy1"/>
    <dgm:cxn modelId="{EC3C56E8-882D-436D-AC34-566B0A67A445}" type="presOf" srcId="{57633ABC-B78F-430D-A916-C1BCE6A5217E}" destId="{4CC1C9BA-CB00-47B3-95B6-D61E12B44733}" srcOrd="0" destOrd="0" presId="urn:microsoft.com/office/officeart/2005/8/layout/hierarchy1"/>
    <dgm:cxn modelId="{F104B94C-EE45-4195-B3DF-74489F73A74A}" type="presOf" srcId="{7716D25D-9E05-451F-8BC3-431A9EFD6ABA}" destId="{298C968A-43FB-4575-8BBC-5FA303C183FD}" srcOrd="0" destOrd="0" presId="urn:microsoft.com/office/officeart/2005/8/layout/hierarchy1"/>
    <dgm:cxn modelId="{A3BB98EB-28A8-402D-8759-2998F24920F6}" srcId="{659505C7-BFA3-4EB7-BFC3-696C81BCAA1F}" destId="{91BD84BB-4075-4564-9854-5DCF1B18AFA7}" srcOrd="3" destOrd="0" parTransId="{2D994AC3-0AF6-4258-8BF9-3AA944E265E0}" sibTransId="{F93EE8BC-8A99-46BD-827E-E10A249D5A00}"/>
    <dgm:cxn modelId="{D81C5B3B-5178-444D-A3F5-7D33368B3EC1}" type="presOf" srcId="{A12FE285-B6EA-4395-A7AD-37646440F6AC}" destId="{F9473EE8-D319-4E19-9650-F08B9B3AF677}" srcOrd="0" destOrd="0" presId="urn:microsoft.com/office/officeart/2005/8/layout/hierarchy1"/>
    <dgm:cxn modelId="{0DAC3232-1ADF-482B-9519-166C61BDE8AB}" type="presOf" srcId="{81F9BE02-9A37-4822-B803-3C6CE16E0820}" destId="{044637DD-CB70-4330-8EDD-7F3D7D8F4206}" srcOrd="0" destOrd="0" presId="urn:microsoft.com/office/officeart/2005/8/layout/hierarchy1"/>
    <dgm:cxn modelId="{0959556B-5755-46FC-ACF8-A62EE7DF7706}" srcId="{8831CCEF-6221-4D15-9EC5-47F3A213CD97}" destId="{61BA613E-6A3E-413E-B761-670D40973ED7}" srcOrd="1" destOrd="0" parTransId="{6BF9846D-E8B2-4B66-8FBB-06E14B0D39D4}" sibTransId="{405B1693-1780-4404-9C2D-0CDB661593EC}"/>
    <dgm:cxn modelId="{DF663190-4A45-40DC-A395-C93F88E588FB}" type="presOf" srcId="{A8729566-78C8-4C82-ABA1-BC2A1B1E011F}" destId="{AA9C01B3-FCF3-4A04-9FD7-BDD182F5EF33}" srcOrd="0" destOrd="0" presId="urn:microsoft.com/office/officeart/2005/8/layout/hierarchy1"/>
    <dgm:cxn modelId="{BA9BB750-A562-45CB-8B1F-71AEF5A6EB30}" srcId="{8831CCEF-6221-4D15-9EC5-47F3A213CD97}" destId="{B2153CD0-18F1-4E5C-BAD1-552388691BF8}" srcOrd="0" destOrd="0" parTransId="{DABD94C1-3E52-49B0-A158-DA58F0D822E5}" sibTransId="{90E33FA8-A935-4035-B1D0-0B228B833C1D}"/>
    <dgm:cxn modelId="{4FEBB568-2AA4-49FD-98EB-60839CD79500}" type="presOf" srcId="{6BF9846D-E8B2-4B66-8FBB-06E14B0D39D4}" destId="{9CDA48DD-E423-4178-BB6A-7BCCA95AAD77}" srcOrd="0" destOrd="0" presId="urn:microsoft.com/office/officeart/2005/8/layout/hierarchy1"/>
    <dgm:cxn modelId="{AAD42FF6-69F0-4310-9800-84037713C6FC}" srcId="{8831CCEF-6221-4D15-9EC5-47F3A213CD97}" destId="{E70C06B2-1140-4FFD-873C-AC5E73F98E09}" srcOrd="3" destOrd="0" parTransId="{B4489983-4153-4416-957D-22ADE9A15DA7}" sibTransId="{F1D9B3E6-3073-4FFB-99B2-9399EF453B05}"/>
    <dgm:cxn modelId="{3C7C553D-11B0-495F-A955-B8A69B36F66C}" srcId="{8831CCEF-6221-4D15-9EC5-47F3A213CD97}" destId="{8F07E1D6-E466-408E-9E44-D0790D124DFC}" srcOrd="2" destOrd="0" parTransId="{81F9BE02-9A37-4822-B803-3C6CE16E0820}" sibTransId="{E8F63921-5712-4EC0-84F0-5A0A8FC14551}"/>
    <dgm:cxn modelId="{8D37FB28-3464-4576-8377-B2411037EA86}" type="presOf" srcId="{1BA6619C-8952-4165-9194-C854F26FF64D}" destId="{289B5021-9040-47A2-A7EA-11339A743E0A}" srcOrd="0" destOrd="0" presId="urn:microsoft.com/office/officeart/2005/8/layout/hierarchy1"/>
    <dgm:cxn modelId="{22CA7F3A-A9E4-4BF1-849C-3E0CD1DE5214}" srcId="{D138C178-F635-4C6A-8057-AE4003244F2E}" destId="{659505C7-BFA3-4EB7-BFC3-696C81BCAA1F}" srcOrd="0" destOrd="0" parTransId="{07E7FADB-8C06-4004-AFDC-F6663AF08F02}" sibTransId="{C1D5566C-D5D9-4B9F-AA84-12A69B6FAA82}"/>
    <dgm:cxn modelId="{FB66BC4E-881C-4E19-A776-B8FC7767EDA0}" srcId="{659505C7-BFA3-4EB7-BFC3-696C81BCAA1F}" destId="{8831CCEF-6221-4D15-9EC5-47F3A213CD97}" srcOrd="0" destOrd="0" parTransId="{A8729566-78C8-4C82-ABA1-BC2A1B1E011F}" sibTransId="{722FE541-2246-4E33-9220-89AC79DB3AEC}"/>
    <dgm:cxn modelId="{26652F80-AFA7-4A64-932F-3E634B84841B}" srcId="{659505C7-BFA3-4EB7-BFC3-696C81BCAA1F}" destId="{460D7D67-6C2C-4B04-8568-A4FA811B6353}" srcOrd="1" destOrd="0" parTransId="{57633ABC-B78F-430D-A916-C1BCE6A5217E}" sibTransId="{AB963C72-1BF3-4217-AB9F-B516498C26EF}"/>
    <dgm:cxn modelId="{81287FE2-0BF8-4526-8281-DD263FD22A3B}" type="presOf" srcId="{85D1D53F-49D6-45AA-B33C-DDA85B7D20EC}" destId="{E8EFA96F-48B8-415E-8EF9-63C7B72031D3}" srcOrd="0" destOrd="0" presId="urn:microsoft.com/office/officeart/2005/8/layout/hierarchy1"/>
    <dgm:cxn modelId="{5979EDEF-07CD-4BBE-A9B7-EAD3DF1A2C32}" type="presOf" srcId="{8831CCEF-6221-4D15-9EC5-47F3A213CD97}" destId="{F9AD076D-E098-4996-825E-2242E59E3C6A}" srcOrd="0" destOrd="0" presId="urn:microsoft.com/office/officeart/2005/8/layout/hierarchy1"/>
    <dgm:cxn modelId="{3F955476-A3FE-4FFC-B795-190BEF3FCA95}" type="presOf" srcId="{B4489983-4153-4416-957D-22ADE9A15DA7}" destId="{C749DE92-4854-47CB-AA82-941FF04DF1A2}" srcOrd="0" destOrd="0" presId="urn:microsoft.com/office/officeart/2005/8/layout/hierarchy1"/>
    <dgm:cxn modelId="{A31FCF70-2FE1-46EF-AE7F-2B0964C3E3E5}" srcId="{460D7D67-6C2C-4B04-8568-A4FA811B6353}" destId="{1BA6619C-8952-4165-9194-C854F26FF64D}" srcOrd="1" destOrd="0" parTransId="{37638530-2F83-4181-B4D9-92FC677E2292}" sibTransId="{D487245C-FF64-482E-B70B-2A387803DCAC}"/>
    <dgm:cxn modelId="{38D3C34F-F837-41DA-A7E6-8C369ABCC814}" type="presOf" srcId="{6AEBC948-8112-41AD-865C-E93AE24AFDCC}" destId="{E7555B4C-AD1B-498F-A662-09530B31D28B}" srcOrd="0" destOrd="0" presId="urn:microsoft.com/office/officeart/2005/8/layout/hierarchy1"/>
    <dgm:cxn modelId="{EEF1C437-E8C3-4869-9F04-10B79B3F6D39}" type="presOf" srcId="{D138C178-F635-4C6A-8057-AE4003244F2E}" destId="{E90B3ABE-8489-428F-9CAC-D63E6613BD4C}" srcOrd="0" destOrd="0" presId="urn:microsoft.com/office/officeart/2005/8/layout/hierarchy1"/>
    <dgm:cxn modelId="{7A17CD37-391B-4B18-B1F7-629CA6251235}" srcId="{460D7D67-6C2C-4B04-8568-A4FA811B6353}" destId="{7716D25D-9E05-451F-8BC3-431A9EFD6ABA}" srcOrd="0" destOrd="0" parTransId="{85D1D53F-49D6-45AA-B33C-DDA85B7D20EC}" sibTransId="{A8807089-57E0-4221-8BBB-C03F146CE81A}"/>
    <dgm:cxn modelId="{5E01D6DA-25CF-4738-BF05-B6BBC3E6CC3F}" type="presOf" srcId="{37638530-2F83-4181-B4D9-92FC677E2292}" destId="{495D9A40-603C-41BF-8D1B-4D9119D063F3}" srcOrd="0" destOrd="0" presId="urn:microsoft.com/office/officeart/2005/8/layout/hierarchy1"/>
    <dgm:cxn modelId="{6753C13C-4AA8-4D49-90CE-B4408FC5BF8E}" type="presParOf" srcId="{E90B3ABE-8489-428F-9CAC-D63E6613BD4C}" destId="{92F166E8-DCF7-4EC8-8063-D7B4B2457D9D}" srcOrd="0" destOrd="0" presId="urn:microsoft.com/office/officeart/2005/8/layout/hierarchy1"/>
    <dgm:cxn modelId="{5477C122-7CE9-4BF3-86F3-5FBE3092D683}" type="presParOf" srcId="{92F166E8-DCF7-4EC8-8063-D7B4B2457D9D}" destId="{93973C3E-58E3-4DAE-8255-6680E92592F5}" srcOrd="0" destOrd="0" presId="urn:microsoft.com/office/officeart/2005/8/layout/hierarchy1"/>
    <dgm:cxn modelId="{D39F3BCA-4331-4344-8B62-B0E33A86167A}" type="presParOf" srcId="{93973C3E-58E3-4DAE-8255-6680E92592F5}" destId="{123CED47-A763-41A5-B746-6F642BE73093}" srcOrd="0" destOrd="0" presId="urn:microsoft.com/office/officeart/2005/8/layout/hierarchy1"/>
    <dgm:cxn modelId="{0E62356D-1E2A-44C0-B357-A708E0AC0C4D}" type="presParOf" srcId="{93973C3E-58E3-4DAE-8255-6680E92592F5}" destId="{8E0BBB46-A0DB-49DF-BB6E-D092FBDF7750}" srcOrd="1" destOrd="0" presId="urn:microsoft.com/office/officeart/2005/8/layout/hierarchy1"/>
    <dgm:cxn modelId="{843577E9-0F02-4822-B81A-95BC926679D9}" type="presParOf" srcId="{92F166E8-DCF7-4EC8-8063-D7B4B2457D9D}" destId="{641AD5A7-F22C-4D6A-9025-87A42BE01830}" srcOrd="1" destOrd="0" presId="urn:microsoft.com/office/officeart/2005/8/layout/hierarchy1"/>
    <dgm:cxn modelId="{B526CE72-D3E6-4B3A-81BB-9F93E4262E0F}" type="presParOf" srcId="{641AD5A7-F22C-4D6A-9025-87A42BE01830}" destId="{AA9C01B3-FCF3-4A04-9FD7-BDD182F5EF33}" srcOrd="0" destOrd="0" presId="urn:microsoft.com/office/officeart/2005/8/layout/hierarchy1"/>
    <dgm:cxn modelId="{17F46E4B-71ED-4475-8935-8D16231F7FD3}" type="presParOf" srcId="{641AD5A7-F22C-4D6A-9025-87A42BE01830}" destId="{31095FAB-8924-4B56-88B1-C8AFED190E3F}" srcOrd="1" destOrd="0" presId="urn:microsoft.com/office/officeart/2005/8/layout/hierarchy1"/>
    <dgm:cxn modelId="{D58168AF-D9AC-4812-B310-7939866FAC94}" type="presParOf" srcId="{31095FAB-8924-4B56-88B1-C8AFED190E3F}" destId="{5545220B-890A-4265-9F6A-A3B4DD2B19D6}" srcOrd="0" destOrd="0" presId="urn:microsoft.com/office/officeart/2005/8/layout/hierarchy1"/>
    <dgm:cxn modelId="{439956B0-4EB7-4E52-9599-36F605A8DFEA}" type="presParOf" srcId="{5545220B-890A-4265-9F6A-A3B4DD2B19D6}" destId="{D9FB251F-5582-45F4-A7E1-AB9FE29DAC7A}" srcOrd="0" destOrd="0" presId="urn:microsoft.com/office/officeart/2005/8/layout/hierarchy1"/>
    <dgm:cxn modelId="{E367017E-014D-435E-9FA7-B9B764C607A1}" type="presParOf" srcId="{5545220B-890A-4265-9F6A-A3B4DD2B19D6}" destId="{F9AD076D-E098-4996-825E-2242E59E3C6A}" srcOrd="1" destOrd="0" presId="urn:microsoft.com/office/officeart/2005/8/layout/hierarchy1"/>
    <dgm:cxn modelId="{B6043D34-F659-42CF-900D-710DD11F2283}" type="presParOf" srcId="{31095FAB-8924-4B56-88B1-C8AFED190E3F}" destId="{882FEF29-1311-4D66-B323-933B74D4C37B}" srcOrd="1" destOrd="0" presId="urn:microsoft.com/office/officeart/2005/8/layout/hierarchy1"/>
    <dgm:cxn modelId="{B7611F64-5650-4BE8-8BFC-E03B294E0E33}" type="presParOf" srcId="{882FEF29-1311-4D66-B323-933B74D4C37B}" destId="{9EDAB643-39E4-4EE2-A079-BFD122B686AF}" srcOrd="0" destOrd="0" presId="urn:microsoft.com/office/officeart/2005/8/layout/hierarchy1"/>
    <dgm:cxn modelId="{C2D27C01-E4D8-4C3E-AF79-17F974EB426E}" type="presParOf" srcId="{882FEF29-1311-4D66-B323-933B74D4C37B}" destId="{C02FE776-2328-4CDB-89C4-4FB5F07DB10F}" srcOrd="1" destOrd="0" presId="urn:microsoft.com/office/officeart/2005/8/layout/hierarchy1"/>
    <dgm:cxn modelId="{D63782AC-0CD2-4B51-A5D4-C3937AF9C492}" type="presParOf" srcId="{C02FE776-2328-4CDB-89C4-4FB5F07DB10F}" destId="{E38F57BF-6E0C-4049-95F1-73D6702617AB}" srcOrd="0" destOrd="0" presId="urn:microsoft.com/office/officeart/2005/8/layout/hierarchy1"/>
    <dgm:cxn modelId="{E86FB921-32D9-4055-9791-675329E9DF65}" type="presParOf" srcId="{E38F57BF-6E0C-4049-95F1-73D6702617AB}" destId="{BF0B3422-6CD1-475B-9380-79B03BC6CE0B}" srcOrd="0" destOrd="0" presId="urn:microsoft.com/office/officeart/2005/8/layout/hierarchy1"/>
    <dgm:cxn modelId="{7F8215AE-1FF2-486E-BC7D-C27C05889146}" type="presParOf" srcId="{E38F57BF-6E0C-4049-95F1-73D6702617AB}" destId="{CDD2CE19-6450-472C-9D90-74273A989A87}" srcOrd="1" destOrd="0" presId="urn:microsoft.com/office/officeart/2005/8/layout/hierarchy1"/>
    <dgm:cxn modelId="{51DBBBF2-EF24-4D68-AF72-1B443532AB33}" type="presParOf" srcId="{C02FE776-2328-4CDB-89C4-4FB5F07DB10F}" destId="{2DF6B095-AC07-47D1-8438-5C59C5BD13CC}" srcOrd="1" destOrd="0" presId="urn:microsoft.com/office/officeart/2005/8/layout/hierarchy1"/>
    <dgm:cxn modelId="{CC50AE07-09C2-408D-88D1-8DB04A64F2D4}" type="presParOf" srcId="{882FEF29-1311-4D66-B323-933B74D4C37B}" destId="{9CDA48DD-E423-4178-BB6A-7BCCA95AAD77}" srcOrd="2" destOrd="0" presId="urn:microsoft.com/office/officeart/2005/8/layout/hierarchy1"/>
    <dgm:cxn modelId="{3BCB88FE-18FF-4EE4-A37B-E6C456816550}" type="presParOf" srcId="{882FEF29-1311-4D66-B323-933B74D4C37B}" destId="{EBA87EE6-D818-477F-9F14-F63524B6EF61}" srcOrd="3" destOrd="0" presId="urn:microsoft.com/office/officeart/2005/8/layout/hierarchy1"/>
    <dgm:cxn modelId="{A2529586-5D2C-4E15-9075-6982180FF275}" type="presParOf" srcId="{EBA87EE6-D818-477F-9F14-F63524B6EF61}" destId="{9C9C57EF-CF0E-49D1-BFC0-E59244350E1C}" srcOrd="0" destOrd="0" presId="urn:microsoft.com/office/officeart/2005/8/layout/hierarchy1"/>
    <dgm:cxn modelId="{2DE46D2F-9A3C-4BDB-B25D-008B69D9CF22}" type="presParOf" srcId="{9C9C57EF-CF0E-49D1-BFC0-E59244350E1C}" destId="{C99D7B72-C47A-4801-AFED-5105C091A3E0}" srcOrd="0" destOrd="0" presId="urn:microsoft.com/office/officeart/2005/8/layout/hierarchy1"/>
    <dgm:cxn modelId="{6297223A-B470-4D96-83EE-A244EB7AAB29}" type="presParOf" srcId="{9C9C57EF-CF0E-49D1-BFC0-E59244350E1C}" destId="{5309318C-0726-4A1B-9FBD-DA6FB5943146}" srcOrd="1" destOrd="0" presId="urn:microsoft.com/office/officeart/2005/8/layout/hierarchy1"/>
    <dgm:cxn modelId="{881FC43D-35FF-49B4-91D8-D56F25C37369}" type="presParOf" srcId="{EBA87EE6-D818-477F-9F14-F63524B6EF61}" destId="{1EDBC289-CC4F-4519-90A6-61A3B7AA719A}" srcOrd="1" destOrd="0" presId="urn:microsoft.com/office/officeart/2005/8/layout/hierarchy1"/>
    <dgm:cxn modelId="{239DF2D9-77D8-4B65-8F32-7A22B1A5D1BA}" type="presParOf" srcId="{882FEF29-1311-4D66-B323-933B74D4C37B}" destId="{044637DD-CB70-4330-8EDD-7F3D7D8F4206}" srcOrd="4" destOrd="0" presId="urn:microsoft.com/office/officeart/2005/8/layout/hierarchy1"/>
    <dgm:cxn modelId="{6255A2E8-99FF-4267-9F1A-38E5D3739CDE}" type="presParOf" srcId="{882FEF29-1311-4D66-B323-933B74D4C37B}" destId="{6D461185-D616-4B3E-9CFB-1E92C977C5AC}" srcOrd="5" destOrd="0" presId="urn:microsoft.com/office/officeart/2005/8/layout/hierarchy1"/>
    <dgm:cxn modelId="{193DA973-1A6E-4B9F-988B-76329C0832C7}" type="presParOf" srcId="{6D461185-D616-4B3E-9CFB-1E92C977C5AC}" destId="{CFBA89F8-BEB0-4DD9-BE92-2D72E54FC0C6}" srcOrd="0" destOrd="0" presId="urn:microsoft.com/office/officeart/2005/8/layout/hierarchy1"/>
    <dgm:cxn modelId="{27AAC3B6-D474-4944-9FC9-0690B19047E8}" type="presParOf" srcId="{CFBA89F8-BEB0-4DD9-BE92-2D72E54FC0C6}" destId="{7298CDE4-6E6C-4A6D-A102-BE8DB9DEB84C}" srcOrd="0" destOrd="0" presId="urn:microsoft.com/office/officeart/2005/8/layout/hierarchy1"/>
    <dgm:cxn modelId="{4A97F814-0F2E-4868-846E-0FF1D8B15BCC}" type="presParOf" srcId="{CFBA89F8-BEB0-4DD9-BE92-2D72E54FC0C6}" destId="{03853C56-C236-427B-B23D-4F8DFA16BFE5}" srcOrd="1" destOrd="0" presId="urn:microsoft.com/office/officeart/2005/8/layout/hierarchy1"/>
    <dgm:cxn modelId="{F108B357-7567-4DCF-95D4-D54EB747F1BA}" type="presParOf" srcId="{6D461185-D616-4B3E-9CFB-1E92C977C5AC}" destId="{F472D79D-AFD7-4149-9243-EAC725FCD8E3}" srcOrd="1" destOrd="0" presId="urn:microsoft.com/office/officeart/2005/8/layout/hierarchy1"/>
    <dgm:cxn modelId="{9944BD57-F9AB-4A05-A65B-A629B278E720}" type="presParOf" srcId="{882FEF29-1311-4D66-B323-933B74D4C37B}" destId="{C749DE92-4854-47CB-AA82-941FF04DF1A2}" srcOrd="6" destOrd="0" presId="urn:microsoft.com/office/officeart/2005/8/layout/hierarchy1"/>
    <dgm:cxn modelId="{313A26A4-A18C-4D48-A36B-10F80E262FFA}" type="presParOf" srcId="{882FEF29-1311-4D66-B323-933B74D4C37B}" destId="{FBCDCC82-C63C-45DB-BDAC-4599E3F4E88A}" srcOrd="7" destOrd="0" presId="urn:microsoft.com/office/officeart/2005/8/layout/hierarchy1"/>
    <dgm:cxn modelId="{106C5835-F266-46D0-BB13-2967CD7B3F1E}" type="presParOf" srcId="{FBCDCC82-C63C-45DB-BDAC-4599E3F4E88A}" destId="{4E11B5E6-2B8C-48DC-B3D5-4C79AEDD58DF}" srcOrd="0" destOrd="0" presId="urn:microsoft.com/office/officeart/2005/8/layout/hierarchy1"/>
    <dgm:cxn modelId="{72698399-2229-4F4A-8D94-32BE2E50169B}" type="presParOf" srcId="{4E11B5E6-2B8C-48DC-B3D5-4C79AEDD58DF}" destId="{9E1B8370-54E0-45C2-98A8-8BA451F840F7}" srcOrd="0" destOrd="0" presId="urn:microsoft.com/office/officeart/2005/8/layout/hierarchy1"/>
    <dgm:cxn modelId="{DFFB0355-2F9E-48E6-B94C-8B1804EEBFD9}" type="presParOf" srcId="{4E11B5E6-2B8C-48DC-B3D5-4C79AEDD58DF}" destId="{BE125723-5D24-403B-A470-12B4D3D4358F}" srcOrd="1" destOrd="0" presId="urn:microsoft.com/office/officeart/2005/8/layout/hierarchy1"/>
    <dgm:cxn modelId="{FDCEC06B-DCE3-4D98-A41A-6219FECD2870}" type="presParOf" srcId="{FBCDCC82-C63C-45DB-BDAC-4599E3F4E88A}" destId="{B95698C4-C90E-4C32-9CC1-D60786E53203}" srcOrd="1" destOrd="0" presId="urn:microsoft.com/office/officeart/2005/8/layout/hierarchy1"/>
    <dgm:cxn modelId="{5C47942E-CCE9-4547-B405-07C9682BB01C}" type="presParOf" srcId="{641AD5A7-F22C-4D6A-9025-87A42BE01830}" destId="{4CC1C9BA-CB00-47B3-95B6-D61E12B44733}" srcOrd="2" destOrd="0" presId="urn:microsoft.com/office/officeart/2005/8/layout/hierarchy1"/>
    <dgm:cxn modelId="{73F00D05-E90C-4AC5-8D18-964967DCDC3F}" type="presParOf" srcId="{641AD5A7-F22C-4D6A-9025-87A42BE01830}" destId="{5792B61C-E162-452B-AC87-E2DB8B8D387E}" srcOrd="3" destOrd="0" presId="urn:microsoft.com/office/officeart/2005/8/layout/hierarchy1"/>
    <dgm:cxn modelId="{B87D0B54-EDE9-45C1-BB8E-3BE3083E5404}" type="presParOf" srcId="{5792B61C-E162-452B-AC87-E2DB8B8D387E}" destId="{38AFD334-FB87-4B9E-9F54-D18CBD9AB2E8}" srcOrd="0" destOrd="0" presId="urn:microsoft.com/office/officeart/2005/8/layout/hierarchy1"/>
    <dgm:cxn modelId="{04B88DC8-6901-4584-9671-F3EA25D2EF4E}" type="presParOf" srcId="{38AFD334-FB87-4B9E-9F54-D18CBD9AB2E8}" destId="{881503E4-901F-4AC0-8D8E-123D65DD922F}" srcOrd="0" destOrd="0" presId="urn:microsoft.com/office/officeart/2005/8/layout/hierarchy1"/>
    <dgm:cxn modelId="{EAFDF21F-1A79-4917-9BE4-EA50FF91A725}" type="presParOf" srcId="{38AFD334-FB87-4B9E-9F54-D18CBD9AB2E8}" destId="{774457EA-D736-4C30-97CE-D05018CBCF34}" srcOrd="1" destOrd="0" presId="urn:microsoft.com/office/officeart/2005/8/layout/hierarchy1"/>
    <dgm:cxn modelId="{AC01C4EB-1124-4B01-A008-E7EDB6B9FCBB}" type="presParOf" srcId="{5792B61C-E162-452B-AC87-E2DB8B8D387E}" destId="{4CD6D6FB-163F-4424-BCE5-4A549D7978D5}" srcOrd="1" destOrd="0" presId="urn:microsoft.com/office/officeart/2005/8/layout/hierarchy1"/>
    <dgm:cxn modelId="{3B42AE55-323E-46D4-B552-C830991CFC8E}" type="presParOf" srcId="{4CD6D6FB-163F-4424-BCE5-4A549D7978D5}" destId="{E8EFA96F-48B8-415E-8EF9-63C7B72031D3}" srcOrd="0" destOrd="0" presId="urn:microsoft.com/office/officeart/2005/8/layout/hierarchy1"/>
    <dgm:cxn modelId="{A7A4A017-534B-4942-ABC6-46AD137E3D0B}" type="presParOf" srcId="{4CD6D6FB-163F-4424-BCE5-4A549D7978D5}" destId="{47AF5C46-6603-495F-9786-E0B27F643F7D}" srcOrd="1" destOrd="0" presId="urn:microsoft.com/office/officeart/2005/8/layout/hierarchy1"/>
    <dgm:cxn modelId="{1A6C06A4-0796-4E0B-A88F-EE52A52CDA61}" type="presParOf" srcId="{47AF5C46-6603-495F-9786-E0B27F643F7D}" destId="{63C71331-2AFE-4D1B-9FF0-238CD87238B5}" srcOrd="0" destOrd="0" presId="urn:microsoft.com/office/officeart/2005/8/layout/hierarchy1"/>
    <dgm:cxn modelId="{F951A07B-9975-4010-B299-1DC3728F6524}" type="presParOf" srcId="{63C71331-2AFE-4D1B-9FF0-238CD87238B5}" destId="{53067D52-098A-40D3-8E53-5273A36C560A}" srcOrd="0" destOrd="0" presId="urn:microsoft.com/office/officeart/2005/8/layout/hierarchy1"/>
    <dgm:cxn modelId="{616B53B5-29AF-41A6-A9EB-AFB7444B9552}" type="presParOf" srcId="{63C71331-2AFE-4D1B-9FF0-238CD87238B5}" destId="{298C968A-43FB-4575-8BBC-5FA303C183FD}" srcOrd="1" destOrd="0" presId="urn:microsoft.com/office/officeart/2005/8/layout/hierarchy1"/>
    <dgm:cxn modelId="{EBDBC5BD-2BEC-48FB-81DC-F062ED9A0014}" type="presParOf" srcId="{47AF5C46-6603-495F-9786-E0B27F643F7D}" destId="{9F0EFBA7-724A-48C0-9992-566FAB7DE0F5}" srcOrd="1" destOrd="0" presId="urn:microsoft.com/office/officeart/2005/8/layout/hierarchy1"/>
    <dgm:cxn modelId="{85DF8100-9EEF-4149-85C1-A75F09DEE32B}" type="presParOf" srcId="{4CD6D6FB-163F-4424-BCE5-4A549D7978D5}" destId="{495D9A40-603C-41BF-8D1B-4D9119D063F3}" srcOrd="2" destOrd="0" presId="urn:microsoft.com/office/officeart/2005/8/layout/hierarchy1"/>
    <dgm:cxn modelId="{68D1C61B-2330-4FB1-BE11-BBC6C156CB9D}" type="presParOf" srcId="{4CD6D6FB-163F-4424-BCE5-4A549D7978D5}" destId="{49829929-AE9D-4723-A986-118ED55732DF}" srcOrd="3" destOrd="0" presId="urn:microsoft.com/office/officeart/2005/8/layout/hierarchy1"/>
    <dgm:cxn modelId="{EA99D73E-1FB2-4B9D-854D-EFF444031B70}" type="presParOf" srcId="{49829929-AE9D-4723-A986-118ED55732DF}" destId="{13A7D588-27AD-443E-B2F5-FC8BD350A9DF}" srcOrd="0" destOrd="0" presId="urn:microsoft.com/office/officeart/2005/8/layout/hierarchy1"/>
    <dgm:cxn modelId="{0EBADA6F-4AA8-4D4C-9769-7728756D5EF3}" type="presParOf" srcId="{13A7D588-27AD-443E-B2F5-FC8BD350A9DF}" destId="{9E5447C9-496A-464D-953B-ED406EFE6D94}" srcOrd="0" destOrd="0" presId="urn:microsoft.com/office/officeart/2005/8/layout/hierarchy1"/>
    <dgm:cxn modelId="{13DC7A2E-9C0A-4F19-BBA2-2D4D14D6D0C1}" type="presParOf" srcId="{13A7D588-27AD-443E-B2F5-FC8BD350A9DF}" destId="{289B5021-9040-47A2-A7EA-11339A743E0A}" srcOrd="1" destOrd="0" presId="urn:microsoft.com/office/officeart/2005/8/layout/hierarchy1"/>
    <dgm:cxn modelId="{78CE6BAC-2FFC-41BE-9580-253253966DA1}" type="presParOf" srcId="{49829929-AE9D-4723-A986-118ED55732DF}" destId="{6B364DEE-80A9-4091-9722-0540C532D35D}" srcOrd="1" destOrd="0" presId="urn:microsoft.com/office/officeart/2005/8/layout/hierarchy1"/>
    <dgm:cxn modelId="{ADC5E7B8-0636-4AE6-B54C-9F5B7BCB5FB1}" type="presParOf" srcId="{641AD5A7-F22C-4D6A-9025-87A42BE01830}" destId="{F9473EE8-D319-4E19-9650-F08B9B3AF677}" srcOrd="4" destOrd="0" presId="urn:microsoft.com/office/officeart/2005/8/layout/hierarchy1"/>
    <dgm:cxn modelId="{4D7121E2-1E84-4984-9062-B90F01519695}" type="presParOf" srcId="{641AD5A7-F22C-4D6A-9025-87A42BE01830}" destId="{B0F6F555-613E-4872-8C20-99AC682702AF}" srcOrd="5" destOrd="0" presId="urn:microsoft.com/office/officeart/2005/8/layout/hierarchy1"/>
    <dgm:cxn modelId="{CBBE76D1-740C-48F0-8316-ADD8F075F717}" type="presParOf" srcId="{B0F6F555-613E-4872-8C20-99AC682702AF}" destId="{0CA07E2C-D8A8-415A-A948-719407578053}" srcOrd="0" destOrd="0" presId="urn:microsoft.com/office/officeart/2005/8/layout/hierarchy1"/>
    <dgm:cxn modelId="{8446970B-4EDB-4847-A8BB-B67CC3421515}" type="presParOf" srcId="{0CA07E2C-D8A8-415A-A948-719407578053}" destId="{6DC8B119-EAA0-4F7F-9062-D06E07294B68}" srcOrd="0" destOrd="0" presId="urn:microsoft.com/office/officeart/2005/8/layout/hierarchy1"/>
    <dgm:cxn modelId="{3A68A66A-FF68-4D45-B302-40C9516DFD9F}" type="presParOf" srcId="{0CA07E2C-D8A8-415A-A948-719407578053}" destId="{E7555B4C-AD1B-498F-A662-09530B31D28B}" srcOrd="1" destOrd="0" presId="urn:microsoft.com/office/officeart/2005/8/layout/hierarchy1"/>
    <dgm:cxn modelId="{49F53D10-E1B7-4CF0-AE65-3E26278219C8}" type="presParOf" srcId="{B0F6F555-613E-4872-8C20-99AC682702AF}" destId="{B7701192-D973-4B62-ADF1-2E1627691772}" srcOrd="1" destOrd="0" presId="urn:microsoft.com/office/officeart/2005/8/layout/hierarchy1"/>
    <dgm:cxn modelId="{63F2380A-D9E0-44D0-8881-D775A0718525}" type="presParOf" srcId="{641AD5A7-F22C-4D6A-9025-87A42BE01830}" destId="{074730A8-C7A6-4379-A008-140DDB90BC76}" srcOrd="6" destOrd="0" presId="urn:microsoft.com/office/officeart/2005/8/layout/hierarchy1"/>
    <dgm:cxn modelId="{2F62C0A6-6C50-4186-B800-998CF3D21EE6}" type="presParOf" srcId="{641AD5A7-F22C-4D6A-9025-87A42BE01830}" destId="{5770FF9E-9580-4CAD-AFC9-09B24E368981}" srcOrd="7" destOrd="0" presId="urn:microsoft.com/office/officeart/2005/8/layout/hierarchy1"/>
    <dgm:cxn modelId="{0A1996C7-75D6-4726-9390-93CEF755D996}" type="presParOf" srcId="{5770FF9E-9580-4CAD-AFC9-09B24E368981}" destId="{2DCBB8FE-19D8-40F7-B1B6-6E1A25195436}" srcOrd="0" destOrd="0" presId="urn:microsoft.com/office/officeart/2005/8/layout/hierarchy1"/>
    <dgm:cxn modelId="{C6E2AA01-428A-4B99-A246-8BDA5D6275EC}" type="presParOf" srcId="{2DCBB8FE-19D8-40F7-B1B6-6E1A25195436}" destId="{0FD0D6B7-23B8-4F13-8EFA-656369438AE8}" srcOrd="0" destOrd="0" presId="urn:microsoft.com/office/officeart/2005/8/layout/hierarchy1"/>
    <dgm:cxn modelId="{992C393D-32D0-4BD7-A4A6-A0B532AFB977}" type="presParOf" srcId="{2DCBB8FE-19D8-40F7-B1B6-6E1A25195436}" destId="{17EF7EA2-5768-4F54-8292-0177BA19FC9F}" srcOrd="1" destOrd="0" presId="urn:microsoft.com/office/officeart/2005/8/layout/hierarchy1"/>
    <dgm:cxn modelId="{F6B5E339-C1F3-48E7-8E57-DA7AEFD4A66A}" type="presParOf" srcId="{5770FF9E-9580-4CAD-AFC9-09B24E368981}" destId="{ABAAADC9-647C-4429-83B4-D11D5B72D97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D0A68B6-A1B9-4676-8F4E-34C945487F92}" type="doc">
      <dgm:prSet loTypeId="urn:microsoft.com/office/officeart/2005/8/layout/cycle4#1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fr-FR"/>
        </a:p>
      </dgm:t>
    </dgm:pt>
    <dgm:pt modelId="{BF1B6117-16A7-4621-8E0E-F7D735F124B9}">
      <dgm:prSet phldrT="[Texte]"/>
      <dgm:spPr>
        <a:xfrm>
          <a:off x="1355731" y="250831"/>
          <a:ext cx="1905438" cy="1905438"/>
        </a:xfrm>
        <a:solidFill>
          <a:srgbClr val="A5A5A5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Suivi marché Amiante</a:t>
          </a:r>
        </a:p>
      </dgm:t>
    </dgm:pt>
    <dgm:pt modelId="{9FF1CACC-AE10-45C0-B16B-83208EB82BD5}" type="parTrans" cxnId="{8F466EEA-B5AE-4F9F-8E8E-3752920894E6}">
      <dgm:prSet/>
      <dgm:spPr/>
      <dgm:t>
        <a:bodyPr/>
        <a:lstStyle/>
        <a:p>
          <a:pPr algn="l"/>
          <a:endParaRPr lang="fr-FR"/>
        </a:p>
      </dgm:t>
    </dgm:pt>
    <dgm:pt modelId="{904B2231-D035-4BC0-A78B-CC480FB50CE8}" type="sibTrans" cxnId="{8F466EEA-B5AE-4F9F-8E8E-3752920894E6}">
      <dgm:prSet/>
      <dgm:spPr/>
      <dgm:t>
        <a:bodyPr/>
        <a:lstStyle/>
        <a:p>
          <a:pPr algn="l"/>
          <a:endParaRPr lang="fr-FR"/>
        </a:p>
      </dgm:t>
    </dgm:pt>
    <dgm:pt modelId="{581860E9-7ACF-4BC5-87D6-E90F7575EFC9}">
      <dgm:prSet phldrT="[Texte]"/>
      <dgm:spPr>
        <a:xfrm>
          <a:off x="444817" y="0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Vérification de la facturation</a:t>
          </a:r>
        </a:p>
      </dgm:t>
    </dgm:pt>
    <dgm:pt modelId="{D86B8875-F25C-4421-8796-4C816252AC9D}" type="parTrans" cxnId="{C796BDAC-92B9-4E8E-88E3-7D9213A30019}">
      <dgm:prSet/>
      <dgm:spPr/>
      <dgm:t>
        <a:bodyPr/>
        <a:lstStyle/>
        <a:p>
          <a:pPr algn="l"/>
          <a:endParaRPr lang="fr-FR"/>
        </a:p>
      </dgm:t>
    </dgm:pt>
    <dgm:pt modelId="{F23D2E5D-B623-4254-B680-20B03059E7F5}" type="sibTrans" cxnId="{C796BDAC-92B9-4E8E-88E3-7D9213A30019}">
      <dgm:prSet/>
      <dgm:spPr/>
      <dgm:t>
        <a:bodyPr/>
        <a:lstStyle/>
        <a:p>
          <a:pPr algn="l"/>
          <a:endParaRPr lang="fr-FR"/>
        </a:p>
      </dgm:t>
    </dgm:pt>
    <dgm:pt modelId="{CB3CC97D-5C9E-4E63-8209-1810F0327269}">
      <dgm:prSet phldrT="[Texte]"/>
      <dgm:spPr>
        <a:xfrm rot="5400000">
          <a:off x="3349180" y="250831"/>
          <a:ext cx="1905438" cy="1905438"/>
        </a:xfrm>
        <a:solidFill>
          <a:srgbClr val="A5A5A5">
            <a:hueOff val="903533"/>
            <a:satOff val="33333"/>
            <a:lumOff val="-490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Dépôt des fichiers</a:t>
          </a:r>
        </a:p>
      </dgm:t>
    </dgm:pt>
    <dgm:pt modelId="{1CB5DBDB-CFF2-4C61-AE00-A3B71DF4A5B2}" type="parTrans" cxnId="{D402EA27-60B6-49BF-BE1F-B3CC80F39FAD}">
      <dgm:prSet/>
      <dgm:spPr/>
      <dgm:t>
        <a:bodyPr/>
        <a:lstStyle/>
        <a:p>
          <a:pPr algn="l"/>
          <a:endParaRPr lang="fr-FR"/>
        </a:p>
      </dgm:t>
    </dgm:pt>
    <dgm:pt modelId="{5073D130-D944-432D-8EE6-7FFD9652E01F}" type="sibTrans" cxnId="{D402EA27-60B6-49BF-BE1F-B3CC80F39FAD}">
      <dgm:prSet/>
      <dgm:spPr/>
      <dgm:t>
        <a:bodyPr/>
        <a:lstStyle/>
        <a:p>
          <a:pPr algn="l"/>
          <a:endParaRPr lang="fr-FR"/>
        </a:p>
      </dgm:t>
    </dgm:pt>
    <dgm:pt modelId="{C5F1DC65-1FE0-4787-9A37-6A69283A8B42}">
      <dgm:prSet phldrT="[Texte]"/>
      <dgm:spPr>
        <a:xfrm>
          <a:off x="3991660" y="0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Entreprise</a:t>
          </a:r>
        </a:p>
      </dgm:t>
    </dgm:pt>
    <dgm:pt modelId="{03761761-FA1A-400A-BBDC-C4FC0E3A0841}" type="parTrans" cxnId="{267E5A21-BA7B-4595-A7D4-3D16C26707B9}">
      <dgm:prSet/>
      <dgm:spPr/>
      <dgm:t>
        <a:bodyPr/>
        <a:lstStyle/>
        <a:p>
          <a:pPr algn="l"/>
          <a:endParaRPr lang="fr-FR"/>
        </a:p>
      </dgm:t>
    </dgm:pt>
    <dgm:pt modelId="{9EB11E07-A99F-4245-A0E0-3FA2603BCE06}" type="sibTrans" cxnId="{267E5A21-BA7B-4595-A7D4-3D16C26707B9}">
      <dgm:prSet/>
      <dgm:spPr/>
      <dgm:t>
        <a:bodyPr/>
        <a:lstStyle/>
        <a:p>
          <a:pPr algn="l"/>
          <a:endParaRPr lang="fr-FR"/>
        </a:p>
      </dgm:t>
    </dgm:pt>
    <dgm:pt modelId="{D7C6F83E-0C7E-4AE8-ADD6-827222659472}">
      <dgm:prSet phldrT="[Texte]"/>
      <dgm:spPr>
        <a:xfrm rot="10800000">
          <a:off x="3349180" y="2244280"/>
          <a:ext cx="1905438" cy="1905438"/>
        </a:xfrm>
        <a:solidFill>
          <a:srgbClr val="A5A5A5">
            <a:hueOff val="1807066"/>
            <a:satOff val="66667"/>
            <a:lumOff val="-9804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récupération - intégration GED / Abyla / espace Archives @</a:t>
          </a:r>
        </a:p>
      </dgm:t>
    </dgm:pt>
    <dgm:pt modelId="{FCD7BFAE-BA04-46A7-88D7-37ECB8FAA412}" type="parTrans" cxnId="{064B0318-A88A-428B-8C6B-533E5457650F}">
      <dgm:prSet/>
      <dgm:spPr/>
      <dgm:t>
        <a:bodyPr/>
        <a:lstStyle/>
        <a:p>
          <a:pPr algn="l"/>
          <a:endParaRPr lang="fr-FR"/>
        </a:p>
      </dgm:t>
    </dgm:pt>
    <dgm:pt modelId="{C0028D23-D25C-42AA-8402-DDFF0AEC871D}" type="sibTrans" cxnId="{064B0318-A88A-428B-8C6B-533E5457650F}">
      <dgm:prSet/>
      <dgm:spPr/>
      <dgm:t>
        <a:bodyPr/>
        <a:lstStyle/>
        <a:p>
          <a:pPr algn="l"/>
          <a:endParaRPr lang="fr-FR"/>
        </a:p>
      </dgm:t>
    </dgm:pt>
    <dgm:pt modelId="{06C1A4EE-B101-4116-89C5-A10C8254B70F}">
      <dgm:prSet phldrT="[Texte]"/>
      <dgm:spPr>
        <a:xfrm>
          <a:off x="4382175" y="2992374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 en 1 fois / semaine</a:t>
          </a:r>
        </a:p>
      </dgm:t>
    </dgm:pt>
    <dgm:pt modelId="{1824CBFB-F369-410E-B831-E890D120585A}" type="parTrans" cxnId="{C574715E-B303-4015-98C2-735E3436D012}">
      <dgm:prSet/>
      <dgm:spPr/>
      <dgm:t>
        <a:bodyPr/>
        <a:lstStyle/>
        <a:p>
          <a:pPr algn="l"/>
          <a:endParaRPr lang="fr-FR"/>
        </a:p>
      </dgm:t>
    </dgm:pt>
    <dgm:pt modelId="{EB0E7D8E-F3DE-448B-9CE2-53CB26B3B6EC}" type="sibTrans" cxnId="{C574715E-B303-4015-98C2-735E3436D012}">
      <dgm:prSet/>
      <dgm:spPr/>
      <dgm:t>
        <a:bodyPr/>
        <a:lstStyle/>
        <a:p>
          <a:pPr algn="l"/>
          <a:endParaRPr lang="fr-FR"/>
        </a:p>
      </dgm:t>
    </dgm:pt>
    <dgm:pt modelId="{BB2508F9-0CA1-412E-A4E5-8C65E47F9050}">
      <dgm:prSet phldrT="[Texte]"/>
      <dgm:spPr>
        <a:xfrm rot="16200000">
          <a:off x="1355731" y="2244280"/>
          <a:ext cx="1905438" cy="1905438"/>
        </a:xfrm>
        <a:solidFill>
          <a:srgbClr val="A5A5A5">
            <a:hueOff val="2710599"/>
            <a:satOff val="100000"/>
            <a:lumOff val="-14706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Suivi réalisation des diagnostics</a:t>
          </a:r>
        </a:p>
      </dgm:t>
    </dgm:pt>
    <dgm:pt modelId="{831E20A0-624D-407E-A123-274A5919313F}" type="parTrans" cxnId="{B3EC7700-E3C7-409F-8B48-9C2D0CF2859C}">
      <dgm:prSet/>
      <dgm:spPr/>
      <dgm:t>
        <a:bodyPr/>
        <a:lstStyle/>
        <a:p>
          <a:pPr algn="l"/>
          <a:endParaRPr lang="fr-FR"/>
        </a:p>
      </dgm:t>
    </dgm:pt>
    <dgm:pt modelId="{A7C75DD9-8459-4B0A-8850-13C1250916CE}" type="sibTrans" cxnId="{B3EC7700-E3C7-409F-8B48-9C2D0CF2859C}">
      <dgm:prSet/>
      <dgm:spPr/>
      <dgm:t>
        <a:bodyPr/>
        <a:lstStyle/>
        <a:p>
          <a:pPr algn="l"/>
          <a:endParaRPr lang="fr-FR"/>
        </a:p>
      </dgm:t>
    </dgm:pt>
    <dgm:pt modelId="{DC64FFD0-4E5B-4679-9FA2-4042A498223A}">
      <dgm:prSet phldrT="[Texte]"/>
      <dgm:spPr>
        <a:xfrm>
          <a:off x="444817" y="2992374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Pilotage DEX</a:t>
          </a:r>
        </a:p>
      </dgm:t>
    </dgm:pt>
    <dgm:pt modelId="{BC8C62F6-C8E1-4042-A828-3B51B5E610DD}" type="parTrans" cxnId="{96CCC0AF-A932-4C71-A646-CD9C13A6D9A2}">
      <dgm:prSet/>
      <dgm:spPr/>
      <dgm:t>
        <a:bodyPr/>
        <a:lstStyle/>
        <a:p>
          <a:pPr algn="l"/>
          <a:endParaRPr lang="fr-FR"/>
        </a:p>
      </dgm:t>
    </dgm:pt>
    <dgm:pt modelId="{B7363EEC-EC91-4E8C-8BF2-762BBC31593B}" type="sibTrans" cxnId="{96CCC0AF-A932-4C71-A646-CD9C13A6D9A2}">
      <dgm:prSet/>
      <dgm:spPr/>
      <dgm:t>
        <a:bodyPr/>
        <a:lstStyle/>
        <a:p>
          <a:pPr algn="l"/>
          <a:endParaRPr lang="fr-FR"/>
        </a:p>
      </dgm:t>
    </dgm:pt>
    <dgm:pt modelId="{CE655B57-FA02-400A-954E-5DDAF866414D}">
      <dgm:prSet phldrT="[Texte]"/>
      <dgm:spPr>
        <a:xfrm>
          <a:off x="3991660" y="0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selon plan de réalisation marché</a:t>
          </a:r>
        </a:p>
      </dgm:t>
    </dgm:pt>
    <dgm:pt modelId="{18280D6E-F526-41D6-A4E7-509D632EA04F}" type="parTrans" cxnId="{0827BE90-1A0E-4576-973C-843925D5C4B9}">
      <dgm:prSet/>
      <dgm:spPr/>
      <dgm:t>
        <a:bodyPr/>
        <a:lstStyle/>
        <a:p>
          <a:pPr algn="l"/>
          <a:endParaRPr lang="fr-FR"/>
        </a:p>
      </dgm:t>
    </dgm:pt>
    <dgm:pt modelId="{3B2E1C32-79F8-4A21-8E73-C02C544A3497}" type="sibTrans" cxnId="{0827BE90-1A0E-4576-973C-843925D5C4B9}">
      <dgm:prSet/>
      <dgm:spPr/>
      <dgm:t>
        <a:bodyPr/>
        <a:lstStyle/>
        <a:p>
          <a:pPr algn="l"/>
          <a:endParaRPr lang="fr-FR"/>
        </a:p>
      </dgm:t>
    </dgm:pt>
    <dgm:pt modelId="{CD7DD2C2-0A28-4EA5-8198-8CE846971D8C}">
      <dgm:prSet phldrT="[Texte]"/>
      <dgm:spPr>
        <a:xfrm>
          <a:off x="3991660" y="0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903533"/>
              <a:satOff val="33333"/>
              <a:lumOff val="-4902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pilotage DEX</a:t>
          </a:r>
        </a:p>
      </dgm:t>
    </dgm:pt>
    <dgm:pt modelId="{CF2798E7-7AE9-4DE8-A33E-BF9FEC204D49}" type="parTrans" cxnId="{D704D857-A0F2-44DD-A8A2-76CB4D24A7F0}">
      <dgm:prSet/>
      <dgm:spPr/>
      <dgm:t>
        <a:bodyPr/>
        <a:lstStyle/>
        <a:p>
          <a:pPr algn="l"/>
          <a:endParaRPr lang="fr-FR"/>
        </a:p>
      </dgm:t>
    </dgm:pt>
    <dgm:pt modelId="{989A4205-91C3-4339-8F3C-48A3FDDA7F3E}" type="sibTrans" cxnId="{D704D857-A0F2-44DD-A8A2-76CB4D24A7F0}">
      <dgm:prSet/>
      <dgm:spPr/>
      <dgm:t>
        <a:bodyPr/>
        <a:lstStyle/>
        <a:p>
          <a:pPr algn="l"/>
          <a:endParaRPr lang="fr-FR"/>
        </a:p>
      </dgm:t>
    </dgm:pt>
    <dgm:pt modelId="{7C04CAF5-2046-4657-81AB-EB3CE8F8C2BC}">
      <dgm:prSet phldrT="[Texte]"/>
      <dgm:spPr>
        <a:xfrm>
          <a:off x="4382175" y="2992374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9A3AB95D-CA7B-4989-BC36-2A96576190E0}" type="parTrans" cxnId="{B0B0DE70-5C02-42EE-AA04-32B4F154E051}">
      <dgm:prSet/>
      <dgm:spPr/>
      <dgm:t>
        <a:bodyPr/>
        <a:lstStyle/>
        <a:p>
          <a:pPr algn="l"/>
          <a:endParaRPr lang="fr-FR"/>
        </a:p>
      </dgm:t>
    </dgm:pt>
    <dgm:pt modelId="{A0232E20-A104-4CAF-9974-79F16D500BA4}" type="sibTrans" cxnId="{B0B0DE70-5C02-42EE-AA04-32B4F154E051}">
      <dgm:prSet/>
      <dgm:spPr/>
      <dgm:t>
        <a:bodyPr/>
        <a:lstStyle/>
        <a:p>
          <a:pPr algn="l"/>
          <a:endParaRPr lang="fr-FR"/>
        </a:p>
      </dgm:t>
    </dgm:pt>
    <dgm:pt modelId="{E9719312-D8C2-4BBB-815D-49FDF94D99ED}">
      <dgm:prSet phldrT="[Texte]"/>
      <dgm:spPr>
        <a:xfrm>
          <a:off x="4382175" y="2992374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1807066"/>
              <a:satOff val="66667"/>
              <a:lumOff val="-9804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pilotage SG (GCI et SI)</a:t>
          </a:r>
        </a:p>
      </dgm:t>
    </dgm:pt>
    <dgm:pt modelId="{F2B1372E-1F66-4A3A-AC40-8CBD0661CCD8}" type="parTrans" cxnId="{A5547BF9-8F54-4ED2-A9BE-1BDD9D0A9B63}">
      <dgm:prSet/>
      <dgm:spPr/>
      <dgm:t>
        <a:bodyPr/>
        <a:lstStyle/>
        <a:p>
          <a:endParaRPr lang="fr-FR"/>
        </a:p>
      </dgm:t>
    </dgm:pt>
    <dgm:pt modelId="{33E29517-EC32-46C8-A209-F4ACE0042368}" type="sibTrans" cxnId="{A5547BF9-8F54-4ED2-A9BE-1BDD9D0A9B63}">
      <dgm:prSet/>
      <dgm:spPr/>
      <dgm:t>
        <a:bodyPr/>
        <a:lstStyle/>
        <a:p>
          <a:endParaRPr lang="fr-FR"/>
        </a:p>
      </dgm:t>
    </dgm:pt>
    <dgm:pt modelId="{A57A3C91-D36A-4FB5-83E6-8825FD1ABE5E}">
      <dgm:prSet phldrT="[Texte]"/>
      <dgm:spPr>
        <a:xfrm>
          <a:off x="444817" y="2992374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46B33A59-9304-468B-ADE0-C4C20BEC89A6}" type="parTrans" cxnId="{0DD5CF53-A4B0-4DE2-B5CA-30020BA3AB9A}">
      <dgm:prSet/>
      <dgm:spPr/>
      <dgm:t>
        <a:bodyPr/>
        <a:lstStyle/>
        <a:p>
          <a:endParaRPr lang="fr-FR"/>
        </a:p>
      </dgm:t>
    </dgm:pt>
    <dgm:pt modelId="{309B1C09-72FE-40E9-9B7F-B05EEEC9CED1}" type="sibTrans" cxnId="{0DD5CF53-A4B0-4DE2-B5CA-30020BA3AB9A}">
      <dgm:prSet/>
      <dgm:spPr/>
      <dgm:t>
        <a:bodyPr/>
        <a:lstStyle/>
        <a:p>
          <a:endParaRPr lang="fr-FR"/>
        </a:p>
      </dgm:t>
    </dgm:pt>
    <dgm:pt modelId="{6136240D-C948-4895-BDAA-EE82F28979D7}">
      <dgm:prSet phldrT="[Texte]"/>
      <dgm:spPr>
        <a:xfrm>
          <a:off x="444817" y="2992374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2710599"/>
              <a:satOff val="100000"/>
              <a:lumOff val="-14706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Etablissement des états récapitufs de suivi (fichiers déposés, fichiers acceptés, fichiers intégrés)</a:t>
          </a:r>
        </a:p>
      </dgm:t>
    </dgm:pt>
    <dgm:pt modelId="{E46B7B42-A476-43E9-9F49-42F22205455F}" type="parTrans" cxnId="{DEA2925F-382A-472B-9972-5E80FB055F9E}">
      <dgm:prSet/>
      <dgm:spPr/>
      <dgm:t>
        <a:bodyPr/>
        <a:lstStyle/>
        <a:p>
          <a:endParaRPr lang="fr-FR"/>
        </a:p>
      </dgm:t>
    </dgm:pt>
    <dgm:pt modelId="{A40EAADB-9675-4DAB-BA0D-F3DF3BD2B1AB}" type="sibTrans" cxnId="{DEA2925F-382A-472B-9972-5E80FB055F9E}">
      <dgm:prSet/>
      <dgm:spPr/>
      <dgm:t>
        <a:bodyPr/>
        <a:lstStyle/>
        <a:p>
          <a:endParaRPr lang="fr-FR"/>
        </a:p>
      </dgm:t>
    </dgm:pt>
    <dgm:pt modelId="{C152B3E9-21AF-47E4-9BBB-545E2ACF072D}">
      <dgm:prSet phldrT="[Texte]"/>
      <dgm:spPr>
        <a:xfrm>
          <a:off x="444817" y="0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destruction définitive des fichiers déposés dans l'extranet</a:t>
          </a:r>
        </a:p>
      </dgm:t>
    </dgm:pt>
    <dgm:pt modelId="{A8E55459-81DA-4641-A0D8-4675578CF1BE}" type="parTrans" cxnId="{7E20B9C3-DF46-4E89-AC93-53F2AE5EAACB}">
      <dgm:prSet/>
      <dgm:spPr/>
      <dgm:t>
        <a:bodyPr/>
        <a:lstStyle/>
        <a:p>
          <a:endParaRPr lang="fr-FR"/>
        </a:p>
      </dgm:t>
    </dgm:pt>
    <dgm:pt modelId="{637646E8-8537-4B15-8345-95808445CD31}" type="sibTrans" cxnId="{7E20B9C3-DF46-4E89-AC93-53F2AE5EAACB}">
      <dgm:prSet/>
      <dgm:spPr/>
      <dgm:t>
        <a:bodyPr/>
        <a:lstStyle/>
        <a:p>
          <a:endParaRPr lang="fr-FR"/>
        </a:p>
      </dgm:t>
    </dgm:pt>
    <dgm:pt modelId="{3204EACD-F08F-403F-8D5F-E78C6FE760BD}">
      <dgm:prSet phldrT="[Texte]"/>
      <dgm:spPr>
        <a:xfrm>
          <a:off x="444817" y="0"/>
          <a:ext cx="2173871" cy="1408176"/>
        </a:xfrm>
        <a:solidFill>
          <a:sysClr val="window" lastClr="FFFFFF">
            <a:alpha val="90000"/>
            <a:hueOff val="0"/>
            <a:satOff val="0"/>
            <a:lumOff val="0"/>
            <a:alphaOff val="0"/>
          </a:sysClr>
        </a:solidFill>
        <a:ln w="12700" cap="flat" cmpd="sng" algn="ctr">
          <a:solidFill>
            <a:srgbClr val="A5A5A5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gm:spPr>
      <dgm:t>
        <a:bodyPr/>
        <a:lstStyle/>
        <a:p>
          <a:pPr algn="l"/>
          <a:r>
            <a:rPr lang="fr-FR" b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pilotage DEX</a:t>
          </a:r>
          <a:endParaRPr lang="fr-FR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 panose="020F0502020204030204"/>
            <a:ea typeface="+mn-ea"/>
            <a:cs typeface="+mn-cs"/>
          </a:endParaRPr>
        </a:p>
      </dgm:t>
    </dgm:pt>
    <dgm:pt modelId="{BA70865D-C201-4649-88AA-C66CD94D2E2C}" type="parTrans" cxnId="{182B0C88-4DD7-4E5C-86E6-9051F9AA9BDD}">
      <dgm:prSet/>
      <dgm:spPr/>
      <dgm:t>
        <a:bodyPr/>
        <a:lstStyle/>
        <a:p>
          <a:endParaRPr lang="fr-FR"/>
        </a:p>
      </dgm:t>
    </dgm:pt>
    <dgm:pt modelId="{0290AA02-C59F-4DED-B379-875EE4B451F8}" type="sibTrans" cxnId="{182B0C88-4DD7-4E5C-86E6-9051F9AA9BDD}">
      <dgm:prSet/>
      <dgm:spPr/>
      <dgm:t>
        <a:bodyPr/>
        <a:lstStyle/>
        <a:p>
          <a:endParaRPr lang="fr-FR"/>
        </a:p>
      </dgm:t>
    </dgm:pt>
    <dgm:pt modelId="{6E681087-A411-49F5-A13F-03C52AAD2845}" type="pres">
      <dgm:prSet presAssocID="{0D0A68B6-A1B9-4676-8F4E-34C945487F9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E507D65-D0F5-4E9B-8F5C-E64ECF7B11BA}" type="pres">
      <dgm:prSet presAssocID="{0D0A68B6-A1B9-4676-8F4E-34C945487F92}" presName="children" presStyleCnt="0"/>
      <dgm:spPr/>
    </dgm:pt>
    <dgm:pt modelId="{E8EDDC98-89D8-41F6-88D9-7090FA1BCDD0}" type="pres">
      <dgm:prSet presAssocID="{0D0A68B6-A1B9-4676-8F4E-34C945487F92}" presName="child1group" presStyleCnt="0"/>
      <dgm:spPr/>
    </dgm:pt>
    <dgm:pt modelId="{CB34618B-E7CA-438A-963B-55393BC6DF67}" type="pres">
      <dgm:prSet presAssocID="{0D0A68B6-A1B9-4676-8F4E-34C945487F92}" presName="child1" presStyleLbl="bgAcc1" presStyleIdx="0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605E8748-0C5D-4AC2-A021-AA88E7902D3B}" type="pres">
      <dgm:prSet presAssocID="{0D0A68B6-A1B9-4676-8F4E-34C945487F9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137516-DBBE-43B3-AC75-3F12F2ABBEF9}" type="pres">
      <dgm:prSet presAssocID="{0D0A68B6-A1B9-4676-8F4E-34C945487F92}" presName="child2group" presStyleCnt="0"/>
      <dgm:spPr/>
    </dgm:pt>
    <dgm:pt modelId="{4EA6F844-57C2-4760-B883-0A5B39441E30}" type="pres">
      <dgm:prSet presAssocID="{0D0A68B6-A1B9-4676-8F4E-34C945487F92}" presName="child2" presStyleLbl="bgAcc1" presStyleIdx="1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AEF197B3-0E3E-4355-94FD-1FFCBBDEB034}" type="pres">
      <dgm:prSet presAssocID="{0D0A68B6-A1B9-4676-8F4E-34C945487F9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25FD33A-7708-4DEA-815E-03B8F6CB42EB}" type="pres">
      <dgm:prSet presAssocID="{0D0A68B6-A1B9-4676-8F4E-34C945487F92}" presName="child3group" presStyleCnt="0"/>
      <dgm:spPr/>
    </dgm:pt>
    <dgm:pt modelId="{D4074920-D3D7-4F53-BBF4-E359E1066834}" type="pres">
      <dgm:prSet presAssocID="{0D0A68B6-A1B9-4676-8F4E-34C945487F92}" presName="child3" presStyleLbl="bgAcc1" presStyleIdx="2" presStyleCnt="4" custLinFactNeighborX="1796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2A8FE129-9C14-4DC2-A298-037BB72A29B2}" type="pres">
      <dgm:prSet presAssocID="{0D0A68B6-A1B9-4676-8F4E-34C945487F9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E76E29-2EF2-4781-A862-0B5BCB0C1C78}" type="pres">
      <dgm:prSet presAssocID="{0D0A68B6-A1B9-4676-8F4E-34C945487F92}" presName="child4group" presStyleCnt="0"/>
      <dgm:spPr/>
    </dgm:pt>
    <dgm:pt modelId="{23FFE38B-EA52-4351-BE2F-531F1B108621}" type="pres">
      <dgm:prSet presAssocID="{0D0A68B6-A1B9-4676-8F4E-34C945487F92}" presName="child4" presStyleLbl="bgAcc1" presStyleIdx="3" presStyleCnt="4"/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fr-FR"/>
        </a:p>
      </dgm:t>
    </dgm:pt>
    <dgm:pt modelId="{B10BA180-2462-4AFA-A9C6-E5302B546AF6}" type="pres">
      <dgm:prSet presAssocID="{0D0A68B6-A1B9-4676-8F4E-34C945487F9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8E19E4E-FE3B-4814-A503-13CF637B4E91}" type="pres">
      <dgm:prSet presAssocID="{0D0A68B6-A1B9-4676-8F4E-34C945487F92}" presName="childPlaceholder" presStyleCnt="0"/>
      <dgm:spPr/>
    </dgm:pt>
    <dgm:pt modelId="{5C29F6CB-62B9-4B07-848F-5122D92A33B4}" type="pres">
      <dgm:prSet presAssocID="{0D0A68B6-A1B9-4676-8F4E-34C945487F92}" presName="circle" presStyleCnt="0"/>
      <dgm:spPr/>
    </dgm:pt>
    <dgm:pt modelId="{FFE930E7-A375-447F-986D-7A13784D5B2F}" type="pres">
      <dgm:prSet presAssocID="{0D0A68B6-A1B9-4676-8F4E-34C945487F92}" presName="quadrant1" presStyleLbl="node1" presStyleIdx="0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fr-FR"/>
        </a:p>
      </dgm:t>
    </dgm:pt>
    <dgm:pt modelId="{7C114A73-D48C-431E-8250-E27818FEC03F}" type="pres">
      <dgm:prSet presAssocID="{0D0A68B6-A1B9-4676-8F4E-34C945487F92}" presName="quadrant2" presStyleLbl="node1" presStyleIdx="1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fr-FR"/>
        </a:p>
      </dgm:t>
    </dgm:pt>
    <dgm:pt modelId="{52520B28-6EA1-48D6-A894-B56FFD6701A0}" type="pres">
      <dgm:prSet presAssocID="{0D0A68B6-A1B9-4676-8F4E-34C945487F92}" presName="quadrant3" presStyleLbl="node1" presStyleIdx="2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fr-FR"/>
        </a:p>
      </dgm:t>
    </dgm:pt>
    <dgm:pt modelId="{837747E6-52DF-4AF1-BD4E-27984642CEF2}" type="pres">
      <dgm:prSet presAssocID="{0D0A68B6-A1B9-4676-8F4E-34C945487F92}" presName="quadrant4" presStyleLbl="node1" presStyleIdx="3" presStyleCnt="4">
        <dgm:presLayoutVars>
          <dgm:chMax val="1"/>
          <dgm:bulletEnabled val="1"/>
        </dgm:presLayoutVars>
      </dgm:prSet>
      <dgm:spPr>
        <a:prstGeom prst="pieWedge">
          <a:avLst/>
        </a:prstGeom>
      </dgm:spPr>
      <dgm:t>
        <a:bodyPr/>
        <a:lstStyle/>
        <a:p>
          <a:endParaRPr lang="fr-FR"/>
        </a:p>
      </dgm:t>
    </dgm:pt>
    <dgm:pt modelId="{BF699A7D-A5B3-4444-AD98-DBD1A24B1C6A}" type="pres">
      <dgm:prSet presAssocID="{0D0A68B6-A1B9-4676-8F4E-34C945487F92}" presName="quadrantPlaceholder" presStyleCnt="0"/>
      <dgm:spPr/>
    </dgm:pt>
    <dgm:pt modelId="{31B8B9A0-1080-40DB-913D-28C48344C5E5}" type="pres">
      <dgm:prSet presAssocID="{0D0A68B6-A1B9-4676-8F4E-34C945487F92}" presName="center1" presStyleLbl="fgShp" presStyleIdx="0" presStyleCnt="2"/>
      <dgm:spPr>
        <a:xfrm>
          <a:off x="2976233" y="1804225"/>
          <a:ext cx="657882" cy="572071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  <dgm:pt modelId="{FFFD59BD-CF14-438F-99C3-28F63D85C7DC}" type="pres">
      <dgm:prSet presAssocID="{0D0A68B6-A1B9-4676-8F4E-34C945487F92}" presName="center2" presStyleLbl="fgShp" presStyleIdx="1" presStyleCnt="2"/>
      <dgm:spPr>
        <a:xfrm rot="10800000">
          <a:off x="2976233" y="2024253"/>
          <a:ext cx="657882" cy="572071"/>
        </a:xfrm>
        <a:prstGeom prst="circularArrow">
          <a:avLst/>
        </a:prstGeom>
        <a:solidFill>
          <a:srgbClr val="A5A5A5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endParaRPr lang="fr-FR"/>
        </a:p>
      </dgm:t>
    </dgm:pt>
  </dgm:ptLst>
  <dgm:cxnLst>
    <dgm:cxn modelId="{2311CBC5-950A-42EF-AEE4-96660845E264}" type="presOf" srcId="{BB2508F9-0CA1-412E-A4E5-8C65E47F9050}" destId="{837747E6-52DF-4AF1-BD4E-27984642CEF2}" srcOrd="0" destOrd="0" presId="urn:microsoft.com/office/officeart/2005/8/layout/cycle4#1"/>
    <dgm:cxn modelId="{23CBB62D-D15F-4B33-ACEE-73DF1522ED4C}" type="presOf" srcId="{CE655B57-FA02-400A-954E-5DDAF866414D}" destId="{4EA6F844-57C2-4760-B883-0A5B39441E30}" srcOrd="0" destOrd="1" presId="urn:microsoft.com/office/officeart/2005/8/layout/cycle4#1"/>
    <dgm:cxn modelId="{6A84C100-7E03-4722-90A9-B79783001431}" type="presOf" srcId="{06C1A4EE-B101-4116-89C5-A10C8254B70F}" destId="{2A8FE129-9C14-4DC2-A298-037BB72A29B2}" srcOrd="1" destOrd="0" presId="urn:microsoft.com/office/officeart/2005/8/layout/cycle4#1"/>
    <dgm:cxn modelId="{7E20B9C3-DF46-4E89-AC93-53F2AE5EAACB}" srcId="{BF1B6117-16A7-4621-8E0E-F7D735F124B9}" destId="{C152B3E9-21AF-47E4-9BBB-545E2ACF072D}" srcOrd="1" destOrd="0" parTransId="{A8E55459-81DA-4641-A0D8-4675578CF1BE}" sibTransId="{637646E8-8537-4B15-8345-95808445CD31}"/>
    <dgm:cxn modelId="{FCF558B8-94DB-4F08-A525-DEC9101EAB37}" type="presOf" srcId="{C5F1DC65-1FE0-4787-9A37-6A69283A8B42}" destId="{AEF197B3-0E3E-4355-94FD-1FFCBBDEB034}" srcOrd="1" destOrd="0" presId="urn:microsoft.com/office/officeart/2005/8/layout/cycle4#1"/>
    <dgm:cxn modelId="{F03C0830-FF22-4D22-837C-ECD9E1B947C4}" type="presOf" srcId="{C152B3E9-21AF-47E4-9BBB-545E2ACF072D}" destId="{CB34618B-E7CA-438A-963B-55393BC6DF67}" srcOrd="0" destOrd="1" presId="urn:microsoft.com/office/officeart/2005/8/layout/cycle4#1"/>
    <dgm:cxn modelId="{B4C805FF-D258-42EA-8D42-4014163E92CE}" type="presOf" srcId="{581860E9-7ACF-4BC5-87D6-E90F7575EFC9}" destId="{CB34618B-E7CA-438A-963B-55393BC6DF67}" srcOrd="0" destOrd="0" presId="urn:microsoft.com/office/officeart/2005/8/layout/cycle4#1"/>
    <dgm:cxn modelId="{C0738D4A-B045-45E8-BADB-A54145BB08FB}" type="presOf" srcId="{BF1B6117-16A7-4621-8E0E-F7D735F124B9}" destId="{FFE930E7-A375-447F-986D-7A13784D5B2F}" srcOrd="0" destOrd="0" presId="urn:microsoft.com/office/officeart/2005/8/layout/cycle4#1"/>
    <dgm:cxn modelId="{0DD5CF53-A4B0-4DE2-B5CA-30020BA3AB9A}" srcId="{BB2508F9-0CA1-412E-A4E5-8C65E47F9050}" destId="{A57A3C91-D36A-4FB5-83E6-8825FD1ABE5E}" srcOrd="2" destOrd="0" parTransId="{46B33A59-9304-468B-ADE0-C4C20BEC89A6}" sibTransId="{309B1C09-72FE-40E9-9B7F-B05EEEC9CED1}"/>
    <dgm:cxn modelId="{064B0318-A88A-428B-8C6B-533E5457650F}" srcId="{0D0A68B6-A1B9-4676-8F4E-34C945487F92}" destId="{D7C6F83E-0C7E-4AE8-ADD6-827222659472}" srcOrd="2" destOrd="0" parTransId="{FCD7BFAE-BA04-46A7-88D7-37ECB8FAA412}" sibTransId="{C0028D23-D25C-42AA-8402-DDFF0AEC871D}"/>
    <dgm:cxn modelId="{B0B0DE70-5C02-42EE-AA04-32B4F154E051}" srcId="{D7C6F83E-0C7E-4AE8-ADD6-827222659472}" destId="{7C04CAF5-2046-4657-81AB-EB3CE8F8C2BC}" srcOrd="2" destOrd="0" parTransId="{9A3AB95D-CA7B-4989-BC36-2A96576190E0}" sibTransId="{A0232E20-A104-4CAF-9974-79F16D500BA4}"/>
    <dgm:cxn modelId="{B3EC7700-E3C7-409F-8B48-9C2D0CF2859C}" srcId="{0D0A68B6-A1B9-4676-8F4E-34C945487F92}" destId="{BB2508F9-0CA1-412E-A4E5-8C65E47F9050}" srcOrd="3" destOrd="0" parTransId="{831E20A0-624D-407E-A123-274A5919313F}" sibTransId="{A7C75DD9-8459-4B0A-8850-13C1250916CE}"/>
    <dgm:cxn modelId="{0827BE90-1A0E-4576-973C-843925D5C4B9}" srcId="{CB3CC97D-5C9E-4E63-8209-1810F0327269}" destId="{CE655B57-FA02-400A-954E-5DDAF866414D}" srcOrd="1" destOrd="0" parTransId="{18280D6E-F526-41D6-A4E7-509D632EA04F}" sibTransId="{3B2E1C32-79F8-4A21-8E73-C02C544A3497}"/>
    <dgm:cxn modelId="{A5547BF9-8F54-4ED2-A9BE-1BDD9D0A9B63}" srcId="{D7C6F83E-0C7E-4AE8-ADD6-827222659472}" destId="{E9719312-D8C2-4BBB-815D-49FDF94D99ED}" srcOrd="1" destOrd="0" parTransId="{F2B1372E-1F66-4A3A-AC40-8CBD0661CCD8}" sibTransId="{33E29517-EC32-46C8-A209-F4ACE0042368}"/>
    <dgm:cxn modelId="{267E5A21-BA7B-4595-A7D4-3D16C26707B9}" srcId="{CB3CC97D-5C9E-4E63-8209-1810F0327269}" destId="{C5F1DC65-1FE0-4787-9A37-6A69283A8B42}" srcOrd="0" destOrd="0" parTransId="{03761761-FA1A-400A-BBDC-C4FC0E3A0841}" sibTransId="{9EB11E07-A99F-4245-A0E0-3FA2603BCE06}"/>
    <dgm:cxn modelId="{E73EC38A-6EA2-44FF-8960-67F2E8927FAC}" type="presOf" srcId="{3204EACD-F08F-403F-8D5F-E78C6FE760BD}" destId="{CB34618B-E7CA-438A-963B-55393BC6DF67}" srcOrd="0" destOrd="2" presId="urn:microsoft.com/office/officeart/2005/8/layout/cycle4#1"/>
    <dgm:cxn modelId="{F259E510-38A7-4BE8-B5E6-75386FBAD143}" type="presOf" srcId="{E9719312-D8C2-4BBB-815D-49FDF94D99ED}" destId="{D4074920-D3D7-4F53-BBF4-E359E1066834}" srcOrd="0" destOrd="1" presId="urn:microsoft.com/office/officeart/2005/8/layout/cycle4#1"/>
    <dgm:cxn modelId="{951BE085-1FE9-4BFD-AC2B-83AD4E492483}" type="presOf" srcId="{581860E9-7ACF-4BC5-87D6-E90F7575EFC9}" destId="{605E8748-0C5D-4AC2-A021-AA88E7902D3B}" srcOrd="1" destOrd="0" presId="urn:microsoft.com/office/officeart/2005/8/layout/cycle4#1"/>
    <dgm:cxn modelId="{1F003A8B-0846-4139-8EF3-4E4C6FC5BE31}" type="presOf" srcId="{06C1A4EE-B101-4116-89C5-A10C8254B70F}" destId="{D4074920-D3D7-4F53-BBF4-E359E1066834}" srcOrd="0" destOrd="0" presId="urn:microsoft.com/office/officeart/2005/8/layout/cycle4#1"/>
    <dgm:cxn modelId="{9165EE6F-5202-4F89-8F30-A168FF81C328}" type="presOf" srcId="{C152B3E9-21AF-47E4-9BBB-545E2ACF072D}" destId="{605E8748-0C5D-4AC2-A021-AA88E7902D3B}" srcOrd="1" destOrd="1" presId="urn:microsoft.com/office/officeart/2005/8/layout/cycle4#1"/>
    <dgm:cxn modelId="{94B24A55-5182-46A0-8F29-F3EAC30AFB34}" type="presOf" srcId="{D7C6F83E-0C7E-4AE8-ADD6-827222659472}" destId="{52520B28-6EA1-48D6-A894-B56FFD6701A0}" srcOrd="0" destOrd="0" presId="urn:microsoft.com/office/officeart/2005/8/layout/cycle4#1"/>
    <dgm:cxn modelId="{42AC0320-2531-45A5-A6BA-391A6B2B4865}" type="presOf" srcId="{0D0A68B6-A1B9-4676-8F4E-34C945487F92}" destId="{6E681087-A411-49F5-A13F-03C52AAD2845}" srcOrd="0" destOrd="0" presId="urn:microsoft.com/office/officeart/2005/8/layout/cycle4#1"/>
    <dgm:cxn modelId="{600BBD50-3CC7-441E-893C-00EB531DE2E1}" type="presOf" srcId="{DC64FFD0-4E5B-4679-9FA2-4042A498223A}" destId="{B10BA180-2462-4AFA-A9C6-E5302B546AF6}" srcOrd="1" destOrd="1" presId="urn:microsoft.com/office/officeart/2005/8/layout/cycle4#1"/>
    <dgm:cxn modelId="{3FD422FA-1F39-488F-8B33-864FE6B54188}" type="presOf" srcId="{E9719312-D8C2-4BBB-815D-49FDF94D99ED}" destId="{2A8FE129-9C14-4DC2-A298-037BB72A29B2}" srcOrd="1" destOrd="1" presId="urn:microsoft.com/office/officeart/2005/8/layout/cycle4#1"/>
    <dgm:cxn modelId="{D402EA27-60B6-49BF-BE1F-B3CC80F39FAD}" srcId="{0D0A68B6-A1B9-4676-8F4E-34C945487F92}" destId="{CB3CC97D-5C9E-4E63-8209-1810F0327269}" srcOrd="1" destOrd="0" parTransId="{1CB5DBDB-CFF2-4C61-AE00-A3B71DF4A5B2}" sibTransId="{5073D130-D944-432D-8EE6-7FFD9652E01F}"/>
    <dgm:cxn modelId="{C574715E-B303-4015-98C2-735E3436D012}" srcId="{D7C6F83E-0C7E-4AE8-ADD6-827222659472}" destId="{06C1A4EE-B101-4116-89C5-A10C8254B70F}" srcOrd="0" destOrd="0" parTransId="{1824CBFB-F369-410E-B831-E890D120585A}" sibTransId="{EB0E7D8E-F3DE-448B-9CE2-53CB26B3B6EC}"/>
    <dgm:cxn modelId="{182B0C88-4DD7-4E5C-86E6-9051F9AA9BDD}" srcId="{BF1B6117-16A7-4621-8E0E-F7D735F124B9}" destId="{3204EACD-F08F-403F-8D5F-E78C6FE760BD}" srcOrd="2" destOrd="0" parTransId="{BA70865D-C201-4649-88AA-C66CD94D2E2C}" sibTransId="{0290AA02-C59F-4DED-B379-875EE4B451F8}"/>
    <dgm:cxn modelId="{066EAF08-0DEF-4BE6-9EC1-E1E02500085C}" type="presOf" srcId="{7C04CAF5-2046-4657-81AB-EB3CE8F8C2BC}" destId="{D4074920-D3D7-4F53-BBF4-E359E1066834}" srcOrd="0" destOrd="2" presId="urn:microsoft.com/office/officeart/2005/8/layout/cycle4#1"/>
    <dgm:cxn modelId="{E86F3F5C-771C-44F2-9E62-649DF1356A3B}" type="presOf" srcId="{7C04CAF5-2046-4657-81AB-EB3CE8F8C2BC}" destId="{2A8FE129-9C14-4DC2-A298-037BB72A29B2}" srcOrd="1" destOrd="2" presId="urn:microsoft.com/office/officeart/2005/8/layout/cycle4#1"/>
    <dgm:cxn modelId="{BA6B661F-373D-403C-AD07-3EA8E8EC6D8A}" type="presOf" srcId="{A57A3C91-D36A-4FB5-83E6-8825FD1ABE5E}" destId="{B10BA180-2462-4AFA-A9C6-E5302B546AF6}" srcOrd="1" destOrd="2" presId="urn:microsoft.com/office/officeart/2005/8/layout/cycle4#1"/>
    <dgm:cxn modelId="{8F466EEA-B5AE-4F9F-8E8E-3752920894E6}" srcId="{0D0A68B6-A1B9-4676-8F4E-34C945487F92}" destId="{BF1B6117-16A7-4621-8E0E-F7D735F124B9}" srcOrd="0" destOrd="0" parTransId="{9FF1CACC-AE10-45C0-B16B-83208EB82BD5}" sibTransId="{904B2231-D035-4BC0-A78B-CC480FB50CE8}"/>
    <dgm:cxn modelId="{43EB0E28-183D-48C3-AAD3-25D28B948034}" type="presOf" srcId="{A57A3C91-D36A-4FB5-83E6-8825FD1ABE5E}" destId="{23FFE38B-EA52-4351-BE2F-531F1B108621}" srcOrd="0" destOrd="2" presId="urn:microsoft.com/office/officeart/2005/8/layout/cycle4#1"/>
    <dgm:cxn modelId="{6771C0B4-CF65-428F-B873-0004E74E70EF}" type="presOf" srcId="{CB3CC97D-5C9E-4E63-8209-1810F0327269}" destId="{7C114A73-D48C-431E-8250-E27818FEC03F}" srcOrd="0" destOrd="0" presId="urn:microsoft.com/office/officeart/2005/8/layout/cycle4#1"/>
    <dgm:cxn modelId="{1EA96895-CEE5-4A5C-8460-76E8280F7905}" type="presOf" srcId="{CE655B57-FA02-400A-954E-5DDAF866414D}" destId="{AEF197B3-0E3E-4355-94FD-1FFCBBDEB034}" srcOrd="1" destOrd="1" presId="urn:microsoft.com/office/officeart/2005/8/layout/cycle4#1"/>
    <dgm:cxn modelId="{13DF23B9-B377-4F3E-BA45-63B96FDFCC94}" type="presOf" srcId="{DC64FFD0-4E5B-4679-9FA2-4042A498223A}" destId="{23FFE38B-EA52-4351-BE2F-531F1B108621}" srcOrd="0" destOrd="1" presId="urn:microsoft.com/office/officeart/2005/8/layout/cycle4#1"/>
    <dgm:cxn modelId="{F4A88E19-CEBD-466B-B34E-AEC534EBC7E9}" type="presOf" srcId="{CD7DD2C2-0A28-4EA5-8198-8CE846971D8C}" destId="{4EA6F844-57C2-4760-B883-0A5B39441E30}" srcOrd="0" destOrd="2" presId="urn:microsoft.com/office/officeart/2005/8/layout/cycle4#1"/>
    <dgm:cxn modelId="{C796BDAC-92B9-4E8E-88E3-7D9213A30019}" srcId="{BF1B6117-16A7-4621-8E0E-F7D735F124B9}" destId="{581860E9-7ACF-4BC5-87D6-E90F7575EFC9}" srcOrd="0" destOrd="0" parTransId="{D86B8875-F25C-4421-8796-4C816252AC9D}" sibTransId="{F23D2E5D-B623-4254-B680-20B03059E7F5}"/>
    <dgm:cxn modelId="{A28C31CB-D577-4AC6-9A8D-6B5546EFD910}" type="presOf" srcId="{3204EACD-F08F-403F-8D5F-E78C6FE760BD}" destId="{605E8748-0C5D-4AC2-A021-AA88E7902D3B}" srcOrd="1" destOrd="2" presId="urn:microsoft.com/office/officeart/2005/8/layout/cycle4#1"/>
    <dgm:cxn modelId="{D704D857-A0F2-44DD-A8A2-76CB4D24A7F0}" srcId="{CB3CC97D-5C9E-4E63-8209-1810F0327269}" destId="{CD7DD2C2-0A28-4EA5-8198-8CE846971D8C}" srcOrd="2" destOrd="0" parTransId="{CF2798E7-7AE9-4DE8-A33E-BF9FEC204D49}" sibTransId="{989A4205-91C3-4339-8F3C-48A3FDDA7F3E}"/>
    <dgm:cxn modelId="{96CCC0AF-A932-4C71-A646-CD9C13A6D9A2}" srcId="{BB2508F9-0CA1-412E-A4E5-8C65E47F9050}" destId="{DC64FFD0-4E5B-4679-9FA2-4042A498223A}" srcOrd="1" destOrd="0" parTransId="{BC8C62F6-C8E1-4042-A828-3B51B5E610DD}" sibTransId="{B7363EEC-EC91-4E8C-8BF2-762BBC31593B}"/>
    <dgm:cxn modelId="{728DA34F-1F72-4FE1-B45C-46FDE87CD817}" type="presOf" srcId="{6136240D-C948-4895-BDAA-EE82F28979D7}" destId="{23FFE38B-EA52-4351-BE2F-531F1B108621}" srcOrd="0" destOrd="0" presId="urn:microsoft.com/office/officeart/2005/8/layout/cycle4#1"/>
    <dgm:cxn modelId="{C0B4B0CE-FC06-4FE7-B8A3-8F53C524DD91}" type="presOf" srcId="{6136240D-C948-4895-BDAA-EE82F28979D7}" destId="{B10BA180-2462-4AFA-A9C6-E5302B546AF6}" srcOrd="1" destOrd="0" presId="urn:microsoft.com/office/officeart/2005/8/layout/cycle4#1"/>
    <dgm:cxn modelId="{FA97190E-7B91-4B65-8784-CEA99D95132E}" type="presOf" srcId="{C5F1DC65-1FE0-4787-9A37-6A69283A8B42}" destId="{4EA6F844-57C2-4760-B883-0A5B39441E30}" srcOrd="0" destOrd="0" presId="urn:microsoft.com/office/officeart/2005/8/layout/cycle4#1"/>
    <dgm:cxn modelId="{1E77A024-DA3E-4602-B7DA-077BE75FE457}" type="presOf" srcId="{CD7DD2C2-0A28-4EA5-8198-8CE846971D8C}" destId="{AEF197B3-0E3E-4355-94FD-1FFCBBDEB034}" srcOrd="1" destOrd="2" presId="urn:microsoft.com/office/officeart/2005/8/layout/cycle4#1"/>
    <dgm:cxn modelId="{DEA2925F-382A-472B-9972-5E80FB055F9E}" srcId="{BB2508F9-0CA1-412E-A4E5-8C65E47F9050}" destId="{6136240D-C948-4895-BDAA-EE82F28979D7}" srcOrd="0" destOrd="0" parTransId="{E46B7B42-A476-43E9-9F49-42F22205455F}" sibTransId="{A40EAADB-9675-4DAB-BA0D-F3DF3BD2B1AB}"/>
    <dgm:cxn modelId="{68CFB9C7-7A52-4988-B20E-3CF75311907F}" type="presParOf" srcId="{6E681087-A411-49F5-A13F-03C52AAD2845}" destId="{EE507D65-D0F5-4E9B-8F5C-E64ECF7B11BA}" srcOrd="0" destOrd="0" presId="urn:microsoft.com/office/officeart/2005/8/layout/cycle4#1"/>
    <dgm:cxn modelId="{9782BBB3-0E2E-4B70-BD0F-485E3834EAB0}" type="presParOf" srcId="{EE507D65-D0F5-4E9B-8F5C-E64ECF7B11BA}" destId="{E8EDDC98-89D8-41F6-88D9-7090FA1BCDD0}" srcOrd="0" destOrd="0" presId="urn:microsoft.com/office/officeart/2005/8/layout/cycle4#1"/>
    <dgm:cxn modelId="{4DC6F88C-D5A8-4E43-BAAE-B9D09955B8AF}" type="presParOf" srcId="{E8EDDC98-89D8-41F6-88D9-7090FA1BCDD0}" destId="{CB34618B-E7CA-438A-963B-55393BC6DF67}" srcOrd="0" destOrd="0" presId="urn:microsoft.com/office/officeart/2005/8/layout/cycle4#1"/>
    <dgm:cxn modelId="{955AC3A2-642F-482E-AB2B-4782BE533F7E}" type="presParOf" srcId="{E8EDDC98-89D8-41F6-88D9-7090FA1BCDD0}" destId="{605E8748-0C5D-4AC2-A021-AA88E7902D3B}" srcOrd="1" destOrd="0" presId="urn:microsoft.com/office/officeart/2005/8/layout/cycle4#1"/>
    <dgm:cxn modelId="{4E3396AD-DEDA-4CE9-A1F0-B23121941484}" type="presParOf" srcId="{EE507D65-D0F5-4E9B-8F5C-E64ECF7B11BA}" destId="{CD137516-DBBE-43B3-AC75-3F12F2ABBEF9}" srcOrd="1" destOrd="0" presId="urn:microsoft.com/office/officeart/2005/8/layout/cycle4#1"/>
    <dgm:cxn modelId="{4EE72E0D-C287-4F4F-96AE-DBDD49AF4BE9}" type="presParOf" srcId="{CD137516-DBBE-43B3-AC75-3F12F2ABBEF9}" destId="{4EA6F844-57C2-4760-B883-0A5B39441E30}" srcOrd="0" destOrd="0" presId="urn:microsoft.com/office/officeart/2005/8/layout/cycle4#1"/>
    <dgm:cxn modelId="{4B68C957-924A-4661-9E5D-32F6A4F50432}" type="presParOf" srcId="{CD137516-DBBE-43B3-AC75-3F12F2ABBEF9}" destId="{AEF197B3-0E3E-4355-94FD-1FFCBBDEB034}" srcOrd="1" destOrd="0" presId="urn:microsoft.com/office/officeart/2005/8/layout/cycle4#1"/>
    <dgm:cxn modelId="{300103A8-FC4D-485F-B03B-ED67B741282C}" type="presParOf" srcId="{EE507D65-D0F5-4E9B-8F5C-E64ECF7B11BA}" destId="{225FD33A-7708-4DEA-815E-03B8F6CB42EB}" srcOrd="2" destOrd="0" presId="urn:microsoft.com/office/officeart/2005/8/layout/cycle4#1"/>
    <dgm:cxn modelId="{FFA47C89-EA52-4E9E-8C11-C98F99855273}" type="presParOf" srcId="{225FD33A-7708-4DEA-815E-03B8F6CB42EB}" destId="{D4074920-D3D7-4F53-BBF4-E359E1066834}" srcOrd="0" destOrd="0" presId="urn:microsoft.com/office/officeart/2005/8/layout/cycle4#1"/>
    <dgm:cxn modelId="{E9117D25-EAFC-42B9-92D5-6E009B5F7A44}" type="presParOf" srcId="{225FD33A-7708-4DEA-815E-03B8F6CB42EB}" destId="{2A8FE129-9C14-4DC2-A298-037BB72A29B2}" srcOrd="1" destOrd="0" presId="urn:microsoft.com/office/officeart/2005/8/layout/cycle4#1"/>
    <dgm:cxn modelId="{1082C9BF-FFD2-4A81-91E8-9E59D786C4AF}" type="presParOf" srcId="{EE507D65-D0F5-4E9B-8F5C-E64ECF7B11BA}" destId="{62E76E29-2EF2-4781-A862-0B5BCB0C1C78}" srcOrd="3" destOrd="0" presId="urn:microsoft.com/office/officeart/2005/8/layout/cycle4#1"/>
    <dgm:cxn modelId="{E5A00BBB-0505-4A5D-B042-70E565BE589F}" type="presParOf" srcId="{62E76E29-2EF2-4781-A862-0B5BCB0C1C78}" destId="{23FFE38B-EA52-4351-BE2F-531F1B108621}" srcOrd="0" destOrd="0" presId="urn:microsoft.com/office/officeart/2005/8/layout/cycle4#1"/>
    <dgm:cxn modelId="{548E1091-5032-4CAE-BBB9-8A043A85D968}" type="presParOf" srcId="{62E76E29-2EF2-4781-A862-0B5BCB0C1C78}" destId="{B10BA180-2462-4AFA-A9C6-E5302B546AF6}" srcOrd="1" destOrd="0" presId="urn:microsoft.com/office/officeart/2005/8/layout/cycle4#1"/>
    <dgm:cxn modelId="{9FB65426-2CF5-440A-9E97-B1700795D5D6}" type="presParOf" srcId="{EE507D65-D0F5-4E9B-8F5C-E64ECF7B11BA}" destId="{98E19E4E-FE3B-4814-A503-13CF637B4E91}" srcOrd="4" destOrd="0" presId="urn:microsoft.com/office/officeart/2005/8/layout/cycle4#1"/>
    <dgm:cxn modelId="{3C1E47B2-DC45-43F7-8E4B-CD382E766C92}" type="presParOf" srcId="{6E681087-A411-49F5-A13F-03C52AAD2845}" destId="{5C29F6CB-62B9-4B07-848F-5122D92A33B4}" srcOrd="1" destOrd="0" presId="urn:microsoft.com/office/officeart/2005/8/layout/cycle4#1"/>
    <dgm:cxn modelId="{91AA97B0-7BC9-46C7-B450-30765EB93264}" type="presParOf" srcId="{5C29F6CB-62B9-4B07-848F-5122D92A33B4}" destId="{FFE930E7-A375-447F-986D-7A13784D5B2F}" srcOrd="0" destOrd="0" presId="urn:microsoft.com/office/officeart/2005/8/layout/cycle4#1"/>
    <dgm:cxn modelId="{B879642A-43AB-4336-AD8C-C06415EE9F05}" type="presParOf" srcId="{5C29F6CB-62B9-4B07-848F-5122D92A33B4}" destId="{7C114A73-D48C-431E-8250-E27818FEC03F}" srcOrd="1" destOrd="0" presId="urn:microsoft.com/office/officeart/2005/8/layout/cycle4#1"/>
    <dgm:cxn modelId="{1E2E399C-AEE0-4F2B-BF67-9BBF2A821B87}" type="presParOf" srcId="{5C29F6CB-62B9-4B07-848F-5122D92A33B4}" destId="{52520B28-6EA1-48D6-A894-B56FFD6701A0}" srcOrd="2" destOrd="0" presId="urn:microsoft.com/office/officeart/2005/8/layout/cycle4#1"/>
    <dgm:cxn modelId="{616DCD9D-2901-43C1-B56D-CED11A1C73B5}" type="presParOf" srcId="{5C29F6CB-62B9-4B07-848F-5122D92A33B4}" destId="{837747E6-52DF-4AF1-BD4E-27984642CEF2}" srcOrd="3" destOrd="0" presId="urn:microsoft.com/office/officeart/2005/8/layout/cycle4#1"/>
    <dgm:cxn modelId="{95E665FD-60D3-4FC9-B2A5-FCE7B65E72A8}" type="presParOf" srcId="{5C29F6CB-62B9-4B07-848F-5122D92A33B4}" destId="{BF699A7D-A5B3-4444-AD98-DBD1A24B1C6A}" srcOrd="4" destOrd="0" presId="urn:microsoft.com/office/officeart/2005/8/layout/cycle4#1"/>
    <dgm:cxn modelId="{7E7FA2B0-670C-4D69-BA59-120B7F9BC8F8}" type="presParOf" srcId="{6E681087-A411-49F5-A13F-03C52AAD2845}" destId="{31B8B9A0-1080-40DB-913D-28C48344C5E5}" srcOrd="2" destOrd="0" presId="urn:microsoft.com/office/officeart/2005/8/layout/cycle4#1"/>
    <dgm:cxn modelId="{ACBDC4F4-F684-4D2A-A6FD-89BE7DDA548B}" type="presParOf" srcId="{6E681087-A411-49F5-A13F-03C52AAD2845}" destId="{FFFD59BD-CF14-438F-99C3-28F63D85C7DC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945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102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9062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050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913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5527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81876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1930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1828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589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64838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0922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5161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2821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839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33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7629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026AC-5770-45B9-9C7D-9D5E110C67D1}" type="datetimeFigureOut">
              <a:rPr lang="fr-FR" smtClean="0"/>
              <a:pPr/>
              <a:t>07/07/2017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9AAE3-2BCD-4786-8264-BCD1868A865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62671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Des archives au système d’information documentaire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Illustration par les diagnostics amiante </a:t>
            </a:r>
          </a:p>
          <a:p>
            <a:r>
              <a:rPr lang="fr-FR" dirty="0" smtClean="0"/>
              <a:t>Pôle de l’habitat social – a. </a:t>
            </a:r>
            <a:r>
              <a:rPr lang="fr-FR" dirty="0" err="1" smtClean="0"/>
              <a:t>citeau-berg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Journée Association des archivistes français – 30 juin 2017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4459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Service </a:t>
            </a:r>
            <a:br>
              <a:rPr lang="fr-FR" dirty="0" smtClean="0"/>
            </a:br>
            <a:r>
              <a:rPr lang="fr-FR" dirty="0" smtClean="0"/>
              <a:t>Gestion et conservation de l’information</a:t>
            </a:r>
            <a:endParaRPr lang="fr-FR" dirty="0"/>
          </a:p>
        </p:txBody>
      </p:sp>
      <p:pic>
        <p:nvPicPr>
          <p:cNvPr id="6" name="Espace réservé du contenu 5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17986" y="2280553"/>
            <a:ext cx="7189076" cy="32689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temps : la gestion des archives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   Couvrir le risque juridique</a:t>
            </a:r>
          </a:p>
          <a:p>
            <a:pPr lvl="1"/>
            <a:endParaRPr lang="fr-FR" dirty="0" smtClean="0"/>
          </a:p>
          <a:p>
            <a:pPr lvl="1">
              <a:buNone/>
            </a:pPr>
            <a:r>
              <a:rPr lang="fr-FR" dirty="0" smtClean="0"/>
              <a:t>Actions concrètes </a:t>
            </a:r>
          </a:p>
          <a:p>
            <a:pPr lvl="2"/>
            <a:r>
              <a:rPr lang="fr-FR" dirty="0" smtClean="0"/>
              <a:t>Définition des DUA</a:t>
            </a:r>
          </a:p>
          <a:p>
            <a:pPr lvl="2"/>
            <a:r>
              <a:rPr lang="fr-FR" dirty="0" smtClean="0"/>
              <a:t>Tri et classement</a:t>
            </a:r>
          </a:p>
          <a:p>
            <a:pPr lvl="2"/>
            <a:r>
              <a:rPr lang="fr-FR" dirty="0" smtClean="0"/>
              <a:t>Inventaires </a:t>
            </a:r>
          </a:p>
          <a:p>
            <a:pPr lvl="1" algn="r">
              <a:buNone/>
            </a:pPr>
            <a:r>
              <a:rPr lang="fr-FR" dirty="0" smtClean="0"/>
              <a:t>Pérenniser la fonction avec l’élaboration d’une politique d’archivage</a:t>
            </a:r>
          </a:p>
          <a:p>
            <a:pPr lvl="2" algn="r"/>
            <a:r>
              <a:rPr lang="fr-FR" dirty="0" smtClean="0"/>
              <a:t>Procédures</a:t>
            </a:r>
          </a:p>
          <a:p>
            <a:pPr lvl="2" algn="r"/>
            <a:r>
              <a:rPr lang="fr-FR" dirty="0" smtClean="0"/>
              <a:t>Plans d’archivage</a:t>
            </a:r>
          </a:p>
          <a:p>
            <a:endParaRPr lang="fr-FR" dirty="0"/>
          </a:p>
        </p:txBody>
      </p:sp>
      <p:sp>
        <p:nvSpPr>
          <p:cNvPr id="4" name="Flèche droite 3"/>
          <p:cNvSpPr/>
          <p:nvPr/>
        </p:nvSpPr>
        <p:spPr>
          <a:xfrm>
            <a:off x="735724" y="2385849"/>
            <a:ext cx="851338" cy="33633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3964" y="271676"/>
            <a:ext cx="9905998" cy="1478570"/>
          </a:xfrm>
        </p:spPr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temps : la gestion des archives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818290"/>
            <a:ext cx="10293843" cy="397291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r-FR" dirty="0" smtClean="0"/>
              <a:t>pour rendre possible la valorisation</a:t>
            </a:r>
          </a:p>
          <a:p>
            <a:pPr>
              <a:buNone/>
            </a:pPr>
            <a:endParaRPr lang="fr-FR" dirty="0" smtClean="0"/>
          </a:p>
          <a:p>
            <a:pPr lvl="1"/>
            <a:endParaRPr lang="fr-FR" dirty="0" smtClean="0"/>
          </a:p>
          <a:p>
            <a:pPr lvl="1">
              <a:buNone/>
            </a:pPr>
            <a:endParaRPr lang="fr-FR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2842" y="5352999"/>
            <a:ext cx="3111186" cy="90591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350" y="1261242"/>
            <a:ext cx="6558457" cy="5223642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7764" y="2367949"/>
            <a:ext cx="3019425" cy="275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1</a:t>
            </a:r>
            <a:r>
              <a:rPr lang="fr-FR" baseline="30000" dirty="0" smtClean="0"/>
              <a:t>er</a:t>
            </a:r>
            <a:r>
              <a:rPr lang="fr-FR" dirty="0" smtClean="0"/>
              <a:t> temps : la gestion des archives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Chiffres clefs 2015</a:t>
            </a: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 lvl="1"/>
            <a:r>
              <a:rPr lang="fr-FR" dirty="0" smtClean="0"/>
              <a:t>Accroissement annuel : </a:t>
            </a:r>
            <a:r>
              <a:rPr lang="fr-FR" b="1" dirty="0" smtClean="0"/>
              <a:t>143.25 ml dont 100 ml externalisés</a:t>
            </a:r>
            <a:endParaRPr lang="fr-FR" dirty="0" smtClean="0"/>
          </a:p>
          <a:p>
            <a:pPr lvl="1"/>
            <a:r>
              <a:rPr lang="fr-FR" dirty="0" smtClean="0"/>
              <a:t>42 ml ont été inventoriés </a:t>
            </a:r>
          </a:p>
          <a:p>
            <a:pPr lvl="1"/>
            <a:r>
              <a:rPr lang="fr-FR" b="1" dirty="0" smtClean="0"/>
              <a:t>255,10 ml pris en charge</a:t>
            </a:r>
            <a:r>
              <a:rPr lang="fr-FR" dirty="0" smtClean="0"/>
              <a:t> par le service pour destruction sécurisée</a:t>
            </a:r>
          </a:p>
          <a:p>
            <a:pPr lvl="1"/>
            <a:r>
              <a:rPr lang="fr-FR" dirty="0" smtClean="0"/>
              <a:t>Près de 1000 dossiers empruntés par les services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2</a:t>
            </a:r>
            <a:r>
              <a:rPr lang="fr-FR" baseline="30000" dirty="0" smtClean="0"/>
              <a:t>ème</a:t>
            </a:r>
            <a:r>
              <a:rPr lang="fr-FR" dirty="0" smtClean="0"/>
              <a:t> temps : des archives au RM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b="1" dirty="0" smtClean="0"/>
              <a:t>Des activités fortement réglementées et contrôlées</a:t>
            </a:r>
          </a:p>
          <a:p>
            <a:r>
              <a:rPr lang="fr-FR" dirty="0" smtClean="0"/>
              <a:t>Documents fiables</a:t>
            </a:r>
          </a:p>
          <a:p>
            <a:r>
              <a:rPr lang="fr-FR" dirty="0" smtClean="0"/>
              <a:t>Rationalisation de la gestion des archives par l’adéquation risques, coûts et besoins</a:t>
            </a:r>
          </a:p>
          <a:p>
            <a:r>
              <a:rPr lang="fr-FR" dirty="0" smtClean="0"/>
              <a:t>Référentiel de conservation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temps : vers le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fr-FR" dirty="0" smtClean="0"/>
              <a:t>Aborder la gestion des dossiers d’activités numériques</a:t>
            </a:r>
          </a:p>
          <a:p>
            <a:pPr>
              <a:buNone/>
            </a:pPr>
            <a:r>
              <a:rPr lang="fr-FR" dirty="0" smtClean="0"/>
              <a:t>Initier la démarche des plans de classement numériques</a:t>
            </a:r>
          </a:p>
          <a:p>
            <a:pPr>
              <a:buNone/>
            </a:pPr>
            <a:r>
              <a:rPr lang="fr-FR" dirty="0" smtClean="0"/>
              <a:t>Projet SIN</a:t>
            </a:r>
          </a:p>
          <a:p>
            <a:pPr>
              <a:buNone/>
            </a:pPr>
            <a:r>
              <a:rPr lang="fr-FR" dirty="0" smtClean="0"/>
              <a:t>	rendre plus facilement accessibles les documents partagés au sein d’une direction</a:t>
            </a:r>
          </a:p>
          <a:p>
            <a:pPr>
              <a:buNone/>
            </a:pPr>
            <a:r>
              <a:rPr lang="fr-FR" dirty="0" smtClean="0"/>
              <a:t>Projet </a:t>
            </a:r>
            <a:r>
              <a:rPr lang="fr-FR" dirty="0" err="1" smtClean="0"/>
              <a:t>Easydoor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	organisation des contenus, plans de classement des différents espaces, bibliothèques</a:t>
            </a:r>
          </a:p>
          <a:p>
            <a:pPr>
              <a:buNone/>
            </a:pPr>
            <a:endParaRPr lang="fr-FR" dirty="0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</a:t>
            </a:r>
            <a:r>
              <a:rPr lang="fr-FR" baseline="30000" dirty="0" smtClean="0"/>
              <a:t>ème</a:t>
            </a:r>
            <a:r>
              <a:rPr lang="fr-FR" dirty="0" smtClean="0"/>
              <a:t> temps : vers le numérique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046819" y="1787032"/>
            <a:ext cx="9905999" cy="3541714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Rassembler les éléments pour cartographier le SI par une approche documentaire</a:t>
            </a:r>
          </a:p>
          <a:p>
            <a:endParaRPr lang="fr-FR" dirty="0"/>
          </a:p>
        </p:txBody>
      </p:sp>
      <p:pic>
        <p:nvPicPr>
          <p:cNvPr id="5" name="Espace réservé du contenu 3"/>
          <p:cNvPicPr>
            <a:picLocks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9613" y="2648881"/>
            <a:ext cx="6157380" cy="354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temps : dossiers d’activités en environnement numériques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1141413" y="2249488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temps : dossiers d’activités en environnement numériques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Les archives deviennent des informations au sein d’un système d’information</a:t>
            </a:r>
          </a:p>
          <a:p>
            <a:r>
              <a:rPr lang="fr-FR" dirty="0" smtClean="0"/>
              <a:t>La gestion numérique des dossiers d’activités comprend : </a:t>
            </a:r>
          </a:p>
          <a:p>
            <a:pPr lvl="1"/>
            <a:r>
              <a:rPr lang="fr-FR" dirty="0" smtClean="0"/>
              <a:t>Nommage</a:t>
            </a:r>
          </a:p>
          <a:p>
            <a:pPr lvl="1"/>
            <a:r>
              <a:rPr lang="fr-FR" dirty="0" smtClean="0"/>
              <a:t>Métadonnées</a:t>
            </a:r>
          </a:p>
          <a:p>
            <a:pPr lvl="1"/>
            <a:r>
              <a:rPr lang="fr-FR" dirty="0" smtClean="0"/>
              <a:t>Plans de classement numérique</a:t>
            </a:r>
          </a:p>
          <a:p>
            <a:pPr lvl="1"/>
            <a:r>
              <a:rPr lang="fr-FR" dirty="0" smtClean="0"/>
              <a:t>Règles de gestion</a:t>
            </a:r>
          </a:p>
          <a:p>
            <a:pPr lvl="1"/>
            <a:r>
              <a:rPr lang="fr-FR" dirty="0" smtClean="0"/>
              <a:t>GED (module de l’ERP)</a:t>
            </a:r>
          </a:p>
          <a:p>
            <a:r>
              <a:rPr lang="fr-FR" dirty="0" smtClean="0"/>
              <a:t>2015 : arrivée des 1ers documents natifs numériques</a:t>
            </a:r>
          </a:p>
          <a:p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4</a:t>
            </a:r>
            <a:r>
              <a:rPr lang="fr-FR" baseline="30000" dirty="0" smtClean="0"/>
              <a:t>ème</a:t>
            </a:r>
            <a:r>
              <a:rPr lang="fr-FR" dirty="0" smtClean="0"/>
              <a:t> temps : Focus GED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828800"/>
            <a:ext cx="9905999" cy="3962401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u="sng" dirty="0" smtClean="0"/>
              <a:t>Rôle du service GCI </a:t>
            </a:r>
          </a:p>
          <a:p>
            <a:pPr lvl="0"/>
            <a:r>
              <a:rPr lang="fr-FR" dirty="0"/>
              <a:t>Elaboration du </a:t>
            </a:r>
            <a:r>
              <a:rPr lang="fr-FR" dirty="0" err="1"/>
              <a:t>process</a:t>
            </a:r>
            <a:r>
              <a:rPr lang="fr-FR" dirty="0"/>
              <a:t> de GED</a:t>
            </a:r>
          </a:p>
          <a:p>
            <a:pPr lvl="1"/>
            <a:r>
              <a:rPr lang="fr-FR" dirty="0"/>
              <a:t>de la numérisation à l’intégration pour les documents papiers</a:t>
            </a:r>
          </a:p>
          <a:p>
            <a:pPr lvl="1"/>
            <a:r>
              <a:rPr lang="fr-FR" dirty="0"/>
              <a:t>de la capture à l’intégration pour les documents numériques</a:t>
            </a:r>
          </a:p>
          <a:p>
            <a:pPr lvl="0"/>
            <a:r>
              <a:rPr lang="fr-FR" dirty="0"/>
              <a:t>Définition des métadonnées nécessaires</a:t>
            </a:r>
          </a:p>
          <a:p>
            <a:pPr lvl="0"/>
            <a:r>
              <a:rPr lang="fr-FR" dirty="0"/>
              <a:t>Administration fonctionnelle du module de GED (accès – durées de conservation des documents disponibles dans la </a:t>
            </a:r>
            <a:r>
              <a:rPr lang="fr-FR" dirty="0" smtClean="0"/>
              <a:t>GED</a:t>
            </a:r>
          </a:p>
          <a:p>
            <a:r>
              <a:rPr lang="fr-FR" dirty="0"/>
              <a:t>Réalisation des Guides Utilisateurs</a:t>
            </a:r>
          </a:p>
          <a:p>
            <a:pPr lvl="0"/>
            <a:endParaRPr lang="fr-FR" dirty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29282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891862"/>
            <a:ext cx="9905999" cy="3899339"/>
          </a:xfrm>
        </p:spPr>
        <p:txBody>
          <a:bodyPr>
            <a:normAutofit/>
          </a:bodyPr>
          <a:lstStyle/>
          <a:p>
            <a:r>
              <a:rPr lang="fr-FR" dirty="0" smtClean="0"/>
              <a:t>Les acteurs du logement social</a:t>
            </a:r>
          </a:p>
          <a:p>
            <a:pPr lvl="1"/>
            <a:r>
              <a:rPr lang="fr-FR" dirty="0" smtClean="0"/>
              <a:t>CUS Habitat, Habitation Moderne, Pôle de l’Habitat Social</a:t>
            </a:r>
          </a:p>
          <a:p>
            <a:r>
              <a:rPr lang="fr-FR" dirty="0" smtClean="0"/>
              <a:t>Le service GCI</a:t>
            </a:r>
          </a:p>
          <a:p>
            <a:r>
              <a:rPr lang="fr-FR" dirty="0" smtClean="0"/>
              <a:t>Des archives à la gestion des dossiers d’activités en environnement numérique</a:t>
            </a:r>
          </a:p>
          <a:p>
            <a:r>
              <a:rPr lang="fr-FR" dirty="0" smtClean="0"/>
              <a:t>La gestion documentaire des dossiers d’activités « amiante »</a:t>
            </a:r>
          </a:p>
        </p:txBody>
      </p:sp>
    </p:spTree>
    <p:extLst>
      <p:ext uri="{BB962C8B-B14F-4D97-AF65-F5344CB8AC3E}">
        <p14:creationId xmlns:p14="http://schemas.microsoft.com/office/powerpoint/2010/main" val="3554138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documentaire - AMIANTE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La réglementation amiante s’impose aux propriétaires de logements dont le PC est antérieur à 1997.</a:t>
            </a:r>
          </a:p>
          <a:p>
            <a:pPr>
              <a:buNone/>
            </a:pPr>
            <a:r>
              <a:rPr lang="fr-FR" dirty="0" smtClean="0"/>
              <a:t>Cette réglementation suppose </a:t>
            </a:r>
          </a:p>
          <a:p>
            <a:pPr lvl="1"/>
            <a:r>
              <a:rPr lang="fr-FR" dirty="0" smtClean="0"/>
              <a:t>de collecter</a:t>
            </a:r>
          </a:p>
          <a:p>
            <a:pPr lvl="1"/>
            <a:r>
              <a:rPr lang="fr-FR" dirty="0" smtClean="0"/>
              <a:t>D’archiver</a:t>
            </a:r>
          </a:p>
          <a:p>
            <a:pPr lvl="1"/>
            <a:r>
              <a:rPr lang="fr-FR" dirty="0" smtClean="0"/>
              <a:t>De tracer</a:t>
            </a:r>
          </a:p>
          <a:p>
            <a:pPr lvl="1"/>
            <a:r>
              <a:rPr lang="fr-FR" dirty="0" smtClean="0"/>
              <a:t>D’exploiter</a:t>
            </a:r>
          </a:p>
          <a:p>
            <a:pPr lvl="1"/>
            <a:r>
              <a:rPr lang="fr-FR" dirty="0" smtClean="0"/>
              <a:t>De mettre à disposition une multitude de documents</a:t>
            </a:r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documentaire - AMIANTE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8291" y="2249488"/>
            <a:ext cx="7532346" cy="3541712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documentaire - AMIANTE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L’organisme est tenu de faire réaliser des repérages de matériaux et produits contenant de l’amiante. Ces repérages sont formalisés dans des rapports.</a:t>
            </a:r>
          </a:p>
          <a:p>
            <a:r>
              <a:rPr lang="fr-FR" dirty="0" smtClean="0"/>
              <a:t>Typologie des rapports</a:t>
            </a:r>
          </a:p>
          <a:p>
            <a:pPr lvl="1"/>
            <a:r>
              <a:rPr lang="fr-FR" dirty="0" smtClean="0"/>
              <a:t>DTA – dossier technique amiante</a:t>
            </a:r>
          </a:p>
          <a:p>
            <a:pPr lvl="1"/>
            <a:r>
              <a:rPr lang="fr-FR" dirty="0" smtClean="0"/>
              <a:t>DAPP – dossier amiante parties privatives</a:t>
            </a:r>
          </a:p>
          <a:p>
            <a:pPr lvl="1"/>
            <a:r>
              <a:rPr lang="fr-FR" dirty="0" smtClean="0"/>
              <a:t>Rapport de repérage avant-vente</a:t>
            </a:r>
          </a:p>
          <a:p>
            <a:pPr lvl="1"/>
            <a:r>
              <a:rPr lang="fr-FR" dirty="0" smtClean="0"/>
              <a:t>RAAT – rapport de repérage avant travaux</a:t>
            </a:r>
          </a:p>
          <a:p>
            <a:pPr lvl="1"/>
            <a:r>
              <a:rPr lang="fr-FR" dirty="0" smtClean="0"/>
              <a:t>Repérage avant démolition</a:t>
            </a:r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documentaire - AMIANTE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3436883" y="1650124"/>
          <a:ext cx="6957848" cy="45825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documentaire - AMIANTE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Méthodologie</a:t>
            </a:r>
          </a:p>
          <a:p>
            <a:pPr lvl="1"/>
            <a:r>
              <a:rPr lang="fr-FR" dirty="0" smtClean="0"/>
              <a:t>Choix du numérique exclusif pour tous les diagnostics réalisés</a:t>
            </a:r>
          </a:p>
          <a:p>
            <a:pPr lvl="1"/>
            <a:r>
              <a:rPr lang="fr-FR" dirty="0" smtClean="0"/>
              <a:t>Synthèse des besoins internes quant aux données « amiante »</a:t>
            </a:r>
          </a:p>
          <a:p>
            <a:pPr lvl="1"/>
            <a:r>
              <a:rPr lang="fr-FR" dirty="0" smtClean="0"/>
              <a:t>Pilotage SG – Archiviste est l’interlocuteur des prestataires</a:t>
            </a:r>
          </a:p>
          <a:p>
            <a:r>
              <a:rPr lang="fr-FR" dirty="0" smtClean="0"/>
              <a:t>Phase cahier des charges</a:t>
            </a:r>
          </a:p>
          <a:p>
            <a:pPr marL="685800" lvl="2">
              <a:spcBef>
                <a:spcPts val="1000"/>
              </a:spcBef>
            </a:pPr>
            <a:r>
              <a:rPr lang="fr-FR" dirty="0" smtClean="0"/>
              <a:t>Rédaction du chapitre « gestion documentaire » du cahier des charges </a:t>
            </a:r>
            <a:r>
              <a:rPr lang="fr-FR" dirty="0" err="1" smtClean="0"/>
              <a:t>diagnosticeurs</a:t>
            </a:r>
            <a:r>
              <a:rPr lang="fr-FR" dirty="0" smtClean="0"/>
              <a:t> </a:t>
            </a:r>
          </a:p>
          <a:p>
            <a:pPr marL="685800" lvl="2">
              <a:spcBef>
                <a:spcPts val="1000"/>
              </a:spcBef>
            </a:pPr>
            <a:r>
              <a:rPr lang="fr-FR" dirty="0" smtClean="0"/>
              <a:t>Règles de nommage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documentaire - AMIANTE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Phase mise en œuvre </a:t>
            </a:r>
          </a:p>
          <a:p>
            <a:pPr lvl="1"/>
            <a:r>
              <a:rPr lang="fr-FR" dirty="0" smtClean="0"/>
              <a:t>Définition de la politique d’archivage</a:t>
            </a:r>
          </a:p>
          <a:p>
            <a:pPr lvl="1"/>
            <a:r>
              <a:rPr lang="fr-FR" dirty="0" smtClean="0"/>
              <a:t>Définition de la politique GED</a:t>
            </a:r>
          </a:p>
          <a:p>
            <a:pPr lvl="1"/>
            <a:r>
              <a:rPr lang="fr-FR" dirty="0" smtClean="0"/>
              <a:t>Tests d’intégration</a:t>
            </a:r>
          </a:p>
          <a:p>
            <a:pPr lvl="1"/>
            <a:r>
              <a:rPr lang="fr-FR" dirty="0" smtClean="0"/>
              <a:t>Espace « archivage »</a:t>
            </a:r>
          </a:p>
          <a:p>
            <a:endParaRPr lang="fr-FR" dirty="0" smtClean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AMI – automatisation des flux de traitement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37489" y="1608083"/>
            <a:ext cx="8208579" cy="4929351"/>
          </a:xfrm>
          <a:prstGeom prst="rect">
            <a:avLst/>
          </a:prstGeom>
        </p:spPr>
      </p:pic>
      <p:pic>
        <p:nvPicPr>
          <p:cNvPr id="6" name="Espace réservé du contenu 3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6237" y="2250161"/>
            <a:ext cx="1296848" cy="105992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AMI – automatisation des flux de traitement</a:t>
            </a:r>
            <a:endParaRPr lang="fr-FR" dirty="0"/>
          </a:p>
        </p:txBody>
      </p:sp>
      <p:pic>
        <p:nvPicPr>
          <p:cNvPr id="6" name="Espace réservé du contenu 3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6237" y="2250161"/>
            <a:ext cx="1296848" cy="1059924"/>
          </a:xfrm>
          <a:prstGeom prst="rect">
            <a:avLst/>
          </a:prstGeom>
        </p:spPr>
      </p:pic>
      <p:pic>
        <p:nvPicPr>
          <p:cNvPr id="7" name="Espace réservé du contenu 6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117141" y="1753496"/>
            <a:ext cx="7930269" cy="4037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logement social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Quelques dates clefs :</a:t>
            </a:r>
          </a:p>
          <a:p>
            <a:r>
              <a:rPr lang="fr-FR" dirty="0" smtClean="0"/>
              <a:t>1923 : OPHBM de Strasbourg</a:t>
            </a:r>
          </a:p>
          <a:p>
            <a:r>
              <a:rPr lang="fr-FR" dirty="0" smtClean="0"/>
              <a:t>1951 : Habitation Moderne</a:t>
            </a:r>
          </a:p>
          <a:p>
            <a:r>
              <a:rPr lang="fr-FR" dirty="0" smtClean="0"/>
              <a:t>1958 : OPHLM de la CUS</a:t>
            </a:r>
          </a:p>
          <a:p>
            <a:r>
              <a:rPr lang="fr-FR" dirty="0" smtClean="0"/>
              <a:t>1993 : Patrimoine municipal confié à Habitation Moderne</a:t>
            </a:r>
          </a:p>
          <a:p>
            <a:r>
              <a:rPr lang="fr-FR" dirty="0" smtClean="0"/>
              <a:t>2013 : Pôle de l’Habitat de Strasbourg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2381" y="2406869"/>
            <a:ext cx="4514850" cy="29954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Cus</a:t>
            </a:r>
            <a:r>
              <a:rPr lang="fr-FR" dirty="0" smtClean="0"/>
              <a:t> habitat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64266" y="1722955"/>
            <a:ext cx="7326576" cy="4572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62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59383" y="937056"/>
            <a:ext cx="5040203" cy="3541712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8066" y="2312894"/>
            <a:ext cx="5679345" cy="4255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203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Habitation moderne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SAEML</a:t>
            </a:r>
          </a:p>
          <a:p>
            <a:r>
              <a:rPr lang="fr-FR" dirty="0" smtClean="0"/>
              <a:t>Actionnaires : </a:t>
            </a:r>
          </a:p>
          <a:p>
            <a:pPr lvl="1"/>
            <a:r>
              <a:rPr lang="fr-FR" dirty="0" smtClean="0"/>
              <a:t>Strasbourg (52%)</a:t>
            </a:r>
          </a:p>
          <a:p>
            <a:pPr lvl="1"/>
            <a:r>
              <a:rPr lang="fr-FR" dirty="0" smtClean="0"/>
              <a:t>Caisse d’épargne</a:t>
            </a:r>
          </a:p>
          <a:p>
            <a:pPr lvl="1"/>
            <a:r>
              <a:rPr lang="fr-FR" dirty="0" smtClean="0"/>
              <a:t>Habiter Alsace</a:t>
            </a:r>
          </a:p>
          <a:p>
            <a:pPr lvl="1"/>
            <a:r>
              <a:rPr lang="fr-FR" dirty="0" smtClean="0"/>
              <a:t>CTS, CAF …</a:t>
            </a:r>
          </a:p>
          <a:p>
            <a:pPr lvl="1"/>
            <a:r>
              <a:rPr lang="fr-FR" dirty="0" smtClean="0"/>
              <a:t>Et Ville de Kehl (0,20%)</a:t>
            </a:r>
          </a:p>
          <a:p>
            <a:endParaRPr lang="fr-FR" dirty="0"/>
          </a:p>
        </p:txBody>
      </p:sp>
      <p:pic>
        <p:nvPicPr>
          <p:cNvPr id="5" name="Espace réservé du contenu 3" descr="http://www.habitationmoderne.org/medias/images/carre_vinci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01" r="23601"/>
          <a:stretch>
            <a:fillRect/>
          </a:stretch>
        </p:blipFill>
        <p:spPr bwMode="auto">
          <a:xfrm>
            <a:off x="6737131" y="2238703"/>
            <a:ext cx="4099035" cy="352096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6695089" y="5857925"/>
            <a:ext cx="4441659" cy="57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1400" dirty="0" smtClean="0"/>
              <a:t>Carré Vinci, Strasbourg </a:t>
            </a:r>
            <a:r>
              <a:rPr lang="fr-FR" sz="1400" dirty="0" err="1" smtClean="0"/>
              <a:t>Robertsau</a:t>
            </a:r>
            <a:endParaRPr lang="fr-FR" sz="14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Habitation moderne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1410" y="1849821"/>
            <a:ext cx="4878389" cy="39413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r-FR" dirty="0" smtClean="0"/>
              <a:t>Activités</a:t>
            </a:r>
          </a:p>
          <a:p>
            <a:r>
              <a:rPr lang="fr-FR" dirty="0" smtClean="0"/>
              <a:t>Développement du patrimoine</a:t>
            </a:r>
          </a:p>
          <a:p>
            <a:r>
              <a:rPr lang="fr-FR" dirty="0" smtClean="0"/>
              <a:t>Rénovation</a:t>
            </a:r>
          </a:p>
          <a:p>
            <a:r>
              <a:rPr lang="fr-FR" dirty="0" smtClean="0"/>
              <a:t>Gestion du patrimoine municipal</a:t>
            </a:r>
          </a:p>
          <a:p>
            <a:r>
              <a:rPr lang="fr-FR" dirty="0" smtClean="0"/>
              <a:t>Maîtrise d’ouvrage déléguée</a:t>
            </a:r>
          </a:p>
          <a:p>
            <a:r>
              <a:rPr lang="fr-FR" dirty="0" smtClean="0"/>
              <a:t>Gestion locative</a:t>
            </a:r>
          </a:p>
          <a:p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695089" y="5857925"/>
            <a:ext cx="4441659" cy="5744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1400" dirty="0" smtClean="0"/>
              <a:t>Carré Vinci, Strasbourg </a:t>
            </a:r>
            <a:r>
              <a:rPr lang="fr-FR" sz="1400" dirty="0" err="1" smtClean="0"/>
              <a:t>Robertsau</a:t>
            </a:r>
            <a:endParaRPr lang="fr-FR" sz="1400" dirty="0" smtClean="0"/>
          </a:p>
        </p:txBody>
      </p:sp>
      <p:pic>
        <p:nvPicPr>
          <p:cNvPr id="9" name="Espace réservé du contenu 3"/>
          <p:cNvPicPr>
            <a:picLocks noGrp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352381" y="2839244"/>
            <a:ext cx="451485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Pôle de l’habitat social</a:t>
            </a:r>
            <a:endParaRPr lang="fr-FR" dirty="0"/>
          </a:p>
        </p:txBody>
      </p:sp>
      <p:pic>
        <p:nvPicPr>
          <p:cNvPr id="7" name="Imag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47224" y="2352281"/>
            <a:ext cx="6645910" cy="25107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Pôle de l’habitat social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41412" y="1996966"/>
            <a:ext cx="9905999" cy="3794235"/>
          </a:xfrm>
        </p:spPr>
        <p:txBody>
          <a:bodyPr/>
          <a:lstStyle/>
          <a:p>
            <a:pPr>
              <a:buNone/>
            </a:pPr>
            <a:r>
              <a:rPr lang="fr-FR" dirty="0" smtClean="0"/>
              <a:t>GIP Groupement d’intérêt public</a:t>
            </a:r>
          </a:p>
        </p:txBody>
      </p:sp>
      <p:pic>
        <p:nvPicPr>
          <p:cNvPr id="4" name="Imag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8594" y="2900855"/>
            <a:ext cx="8892276" cy="2724478"/>
          </a:xfrm>
          <a:prstGeom prst="rect">
            <a:avLst/>
          </a:prstGeom>
        </p:spPr>
      </p:pic>
      <p:pic>
        <p:nvPicPr>
          <p:cNvPr id="5" name="Espace réservé du contenu 4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1228" y="515007"/>
            <a:ext cx="3395360" cy="2764221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421</TotalTime>
  <Words>689</Words>
  <Application>Microsoft Office PowerPoint</Application>
  <PresentationFormat>Personnalisé</PresentationFormat>
  <Paragraphs>153</Paragraphs>
  <Slides>27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Circuit</vt:lpstr>
      <vt:lpstr>Des archives au système d’information documentaire</vt:lpstr>
      <vt:lpstr>sommaire</vt:lpstr>
      <vt:lpstr>Le logement social</vt:lpstr>
      <vt:lpstr>Cus habitat</vt:lpstr>
      <vt:lpstr>Présentation PowerPoint</vt:lpstr>
      <vt:lpstr>Habitation moderne</vt:lpstr>
      <vt:lpstr>Habitation moderne</vt:lpstr>
      <vt:lpstr>Pôle de l’habitat social</vt:lpstr>
      <vt:lpstr>Pôle de l’habitat social </vt:lpstr>
      <vt:lpstr>Le Service  Gestion et conservation de l’information</vt:lpstr>
      <vt:lpstr>1er temps : la gestion des archives</vt:lpstr>
      <vt:lpstr>1er temps : la gestion des archives</vt:lpstr>
      <vt:lpstr>1er temps : la gestion des archives</vt:lpstr>
      <vt:lpstr>2ème temps : des archives au RM</vt:lpstr>
      <vt:lpstr>3ème temps : vers le numérique</vt:lpstr>
      <vt:lpstr>3ème temps : vers le numérique</vt:lpstr>
      <vt:lpstr>4ème temps : dossiers d’activités en environnement numériques</vt:lpstr>
      <vt:lpstr>4ème temps : dossiers d’activités en environnement numériques</vt:lpstr>
      <vt:lpstr>4ème temps : Focus GED</vt:lpstr>
      <vt:lpstr>Gestion documentaire - AMIANTE</vt:lpstr>
      <vt:lpstr>Gestion documentaire - AMIANTE</vt:lpstr>
      <vt:lpstr>Gestion documentaire - AMIANTE</vt:lpstr>
      <vt:lpstr>Gestion documentaire - AMIANTE </vt:lpstr>
      <vt:lpstr>Gestion documentaire - AMIANTE</vt:lpstr>
      <vt:lpstr>Gestion documentaire - AMIANTE</vt:lpstr>
      <vt:lpstr>AMI – automatisation des flux de traitement</vt:lpstr>
      <vt:lpstr>AMI – automatisation des flux de traitement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 archives au système d’information documentaire</dc:title>
  <dc:creator>Citeau-Berg Anne</dc:creator>
  <cp:lastModifiedBy>permanence</cp:lastModifiedBy>
  <cp:revision>30</cp:revision>
  <dcterms:created xsi:type="dcterms:W3CDTF">2017-06-23T14:27:43Z</dcterms:created>
  <dcterms:modified xsi:type="dcterms:W3CDTF">2017-07-07T13:54:44Z</dcterms:modified>
</cp:coreProperties>
</file>