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71" r:id="rId3"/>
    <p:sldId id="258" r:id="rId4"/>
    <p:sldId id="267" r:id="rId5"/>
    <p:sldId id="266" r:id="rId6"/>
    <p:sldId id="264" r:id="rId7"/>
    <p:sldId id="270" r:id="rId8"/>
    <p:sldId id="272" r:id="rId9"/>
    <p:sldId id="274" r:id="rId10"/>
    <p:sldId id="286" r:id="rId11"/>
    <p:sldId id="287" r:id="rId12"/>
    <p:sldId id="275" r:id="rId13"/>
    <p:sldId id="277" r:id="rId14"/>
    <p:sldId id="278" r:id="rId15"/>
    <p:sldId id="279" r:id="rId16"/>
    <p:sldId id="276" r:id="rId17"/>
    <p:sldId id="281" r:id="rId18"/>
    <p:sldId id="290" r:id="rId19"/>
    <p:sldId id="298" r:id="rId20"/>
    <p:sldId id="282" r:id="rId21"/>
    <p:sldId id="283" r:id="rId22"/>
    <p:sldId id="284" r:id="rId23"/>
    <p:sldId id="285" r:id="rId24"/>
    <p:sldId id="288" r:id="rId25"/>
    <p:sldId id="289" r:id="rId26"/>
    <p:sldId id="291" r:id="rId27"/>
    <p:sldId id="293" r:id="rId28"/>
    <p:sldId id="295" r:id="rId29"/>
    <p:sldId id="296" r:id="rId30"/>
    <p:sldId id="297" r:id="rId31"/>
    <p:sldId id="292" r:id="rId32"/>
    <p:sldId id="294" r:id="rId33"/>
    <p:sldId id="299" r:id="rId34"/>
    <p:sldId id="300" r:id="rId3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5C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1459DD-14E9-4D6F-8714-784DDB321E06}" v="170" dt="2023-04-12T09:49:48.0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LIAN Mélany" userId="272ee3cc-9bd6-4697-9392-073aebd5317e" providerId="ADAL" clId="{6E1459DD-14E9-4D6F-8714-784DDB321E06}"/>
    <pc:docChg chg="undo redo custSel addSld delSld modSld sldOrd">
      <pc:chgData name="ULIAN Mélany" userId="272ee3cc-9bd6-4697-9392-073aebd5317e" providerId="ADAL" clId="{6E1459DD-14E9-4D6F-8714-784DDB321E06}" dt="2023-04-12T09:48:56.953" v="3755"/>
      <pc:docMkLst>
        <pc:docMk/>
      </pc:docMkLst>
      <pc:sldChg chg="addSp delSp modSp new mod">
        <pc:chgData name="ULIAN Mélany" userId="272ee3cc-9bd6-4697-9392-073aebd5317e" providerId="ADAL" clId="{6E1459DD-14E9-4D6F-8714-784DDB321E06}" dt="2023-04-11T10:20:49.943" v="128" actId="14100"/>
        <pc:sldMkLst>
          <pc:docMk/>
          <pc:sldMk cId="2578266544" sldId="256"/>
        </pc:sldMkLst>
        <pc:spChg chg="mod">
          <ac:chgData name="ULIAN Mélany" userId="272ee3cc-9bd6-4697-9392-073aebd5317e" providerId="ADAL" clId="{6E1459DD-14E9-4D6F-8714-784DDB321E06}" dt="2023-04-11T10:19:02.423" v="120" actId="1076"/>
          <ac:spMkLst>
            <pc:docMk/>
            <pc:sldMk cId="2578266544" sldId="256"/>
            <ac:spMk id="2" creationId="{47F2043D-5B4A-8478-C48D-5D7772C5A1C8}"/>
          </ac:spMkLst>
        </pc:spChg>
        <pc:spChg chg="del">
          <ac:chgData name="ULIAN Mélany" userId="272ee3cc-9bd6-4697-9392-073aebd5317e" providerId="ADAL" clId="{6E1459DD-14E9-4D6F-8714-784DDB321E06}" dt="2023-04-10T19:18:39.946" v="97" actId="478"/>
          <ac:spMkLst>
            <pc:docMk/>
            <pc:sldMk cId="2578266544" sldId="256"/>
            <ac:spMk id="3" creationId="{0D3A4B21-79D3-F782-906D-70619DF65372}"/>
          </ac:spMkLst>
        </pc:spChg>
        <pc:spChg chg="add mod">
          <ac:chgData name="ULIAN Mélany" userId="272ee3cc-9bd6-4697-9392-073aebd5317e" providerId="ADAL" clId="{6E1459DD-14E9-4D6F-8714-784DDB321E06}" dt="2023-04-11T10:19:45.676" v="124" actId="1582"/>
          <ac:spMkLst>
            <pc:docMk/>
            <pc:sldMk cId="2578266544" sldId="256"/>
            <ac:spMk id="7" creationId="{B8C90B78-895D-229B-B7D0-F36617E9CB57}"/>
          </ac:spMkLst>
        </pc:spChg>
        <pc:spChg chg="add mod">
          <ac:chgData name="ULIAN Mélany" userId="272ee3cc-9bd6-4697-9392-073aebd5317e" providerId="ADAL" clId="{6E1459DD-14E9-4D6F-8714-784DDB321E06}" dt="2023-04-11T10:20:49.943" v="128" actId="14100"/>
          <ac:spMkLst>
            <pc:docMk/>
            <pc:sldMk cId="2578266544" sldId="256"/>
            <ac:spMk id="8" creationId="{804DCD51-88AC-6044-76A1-C2BBAF1C0F28}"/>
          </ac:spMkLst>
        </pc:spChg>
        <pc:picChg chg="add mod">
          <ac:chgData name="ULIAN Mélany" userId="272ee3cc-9bd6-4697-9392-073aebd5317e" providerId="ADAL" clId="{6E1459DD-14E9-4D6F-8714-784DDB321E06}" dt="2023-04-11T10:17:42.257" v="114" actId="1076"/>
          <ac:picMkLst>
            <pc:docMk/>
            <pc:sldMk cId="2578266544" sldId="256"/>
            <ac:picMk id="4" creationId="{9FAD6767-443D-0BA0-FCA7-AFC4F95451C5}"/>
          </ac:picMkLst>
        </pc:picChg>
        <pc:picChg chg="add mod">
          <ac:chgData name="ULIAN Mélany" userId="272ee3cc-9bd6-4697-9392-073aebd5317e" providerId="ADAL" clId="{6E1459DD-14E9-4D6F-8714-784DDB321E06}" dt="2023-04-11T10:18:48.826" v="119" actId="14100"/>
          <ac:picMkLst>
            <pc:docMk/>
            <pc:sldMk cId="2578266544" sldId="256"/>
            <ac:picMk id="6" creationId="{F3CBE0AD-61A6-F96E-6F62-6EEA0B7B5BB7}"/>
          </ac:picMkLst>
        </pc:picChg>
      </pc:sldChg>
      <pc:sldChg chg="new del">
        <pc:chgData name="ULIAN Mélany" userId="272ee3cc-9bd6-4697-9392-073aebd5317e" providerId="ADAL" clId="{6E1459DD-14E9-4D6F-8714-784DDB321E06}" dt="2023-04-11T11:31:28.946" v="141" actId="47"/>
        <pc:sldMkLst>
          <pc:docMk/>
          <pc:sldMk cId="565356946" sldId="257"/>
        </pc:sldMkLst>
      </pc:sldChg>
      <pc:sldChg chg="addSp delSp modSp add mod">
        <pc:chgData name="ULIAN Mélany" userId="272ee3cc-9bd6-4697-9392-073aebd5317e" providerId="ADAL" clId="{6E1459DD-14E9-4D6F-8714-784DDB321E06}" dt="2023-04-11T11:44:31.601" v="239" actId="478"/>
        <pc:sldMkLst>
          <pc:docMk/>
          <pc:sldMk cId="689298365" sldId="258"/>
        </pc:sldMkLst>
        <pc:spChg chg="mod">
          <ac:chgData name="ULIAN Mélany" userId="272ee3cc-9bd6-4697-9392-073aebd5317e" providerId="ADAL" clId="{6E1459DD-14E9-4D6F-8714-784DDB321E06}" dt="2023-04-11T11:43:51.938" v="231" actId="27636"/>
          <ac:spMkLst>
            <pc:docMk/>
            <pc:sldMk cId="689298365" sldId="258"/>
            <ac:spMk id="2" creationId="{47F2043D-5B4A-8478-C48D-5D7772C5A1C8}"/>
          </ac:spMkLst>
        </pc:spChg>
        <pc:spChg chg="mod">
          <ac:chgData name="ULIAN Mélany" userId="272ee3cc-9bd6-4697-9392-073aebd5317e" providerId="ADAL" clId="{6E1459DD-14E9-4D6F-8714-784DDB321E06}" dt="2023-04-11T11:30:30.969" v="138"/>
          <ac:spMkLst>
            <pc:docMk/>
            <pc:sldMk cId="689298365" sldId="258"/>
            <ac:spMk id="3" creationId="{6E912F8F-01A6-337D-CBE3-DBF232433044}"/>
          </ac:spMkLst>
        </pc:spChg>
        <pc:spChg chg="add del mod">
          <ac:chgData name="ULIAN Mélany" userId="272ee3cc-9bd6-4697-9392-073aebd5317e" providerId="ADAL" clId="{6E1459DD-14E9-4D6F-8714-784DDB321E06}" dt="2023-04-11T11:33:36.509" v="156"/>
          <ac:spMkLst>
            <pc:docMk/>
            <pc:sldMk cId="689298365" sldId="258"/>
            <ac:spMk id="5" creationId="{08C95373-223A-5DE5-D472-5D6FF69A4779}"/>
          </ac:spMkLst>
        </pc:spChg>
        <pc:spChg chg="del">
          <ac:chgData name="ULIAN Mélany" userId="272ee3cc-9bd6-4697-9392-073aebd5317e" providerId="ADAL" clId="{6E1459DD-14E9-4D6F-8714-784DDB321E06}" dt="2023-04-11T11:28:55.292" v="131" actId="478"/>
          <ac:spMkLst>
            <pc:docMk/>
            <pc:sldMk cId="689298365" sldId="258"/>
            <ac:spMk id="7" creationId="{B8C90B78-895D-229B-B7D0-F36617E9CB57}"/>
          </ac:spMkLst>
        </pc:spChg>
        <pc:spChg chg="del">
          <ac:chgData name="ULIAN Mélany" userId="272ee3cc-9bd6-4697-9392-073aebd5317e" providerId="ADAL" clId="{6E1459DD-14E9-4D6F-8714-784DDB321E06}" dt="2023-04-11T11:28:54.756" v="130" actId="478"/>
          <ac:spMkLst>
            <pc:docMk/>
            <pc:sldMk cId="689298365" sldId="258"/>
            <ac:spMk id="8" creationId="{804DCD51-88AC-6044-76A1-C2BBAF1C0F28}"/>
          </ac:spMkLst>
        </pc:spChg>
        <pc:picChg chg="del mod">
          <ac:chgData name="ULIAN Mélany" userId="272ee3cc-9bd6-4697-9392-073aebd5317e" providerId="ADAL" clId="{6E1459DD-14E9-4D6F-8714-784DDB321E06}" dt="2023-04-11T11:44:31.601" v="239" actId="478"/>
          <ac:picMkLst>
            <pc:docMk/>
            <pc:sldMk cId="689298365" sldId="258"/>
            <ac:picMk id="4" creationId="{9FAD6767-443D-0BA0-FCA7-AFC4F95451C5}"/>
          </ac:picMkLst>
        </pc:picChg>
        <pc:picChg chg="del mod">
          <ac:chgData name="ULIAN Mélany" userId="272ee3cc-9bd6-4697-9392-073aebd5317e" providerId="ADAL" clId="{6E1459DD-14E9-4D6F-8714-784DDB321E06}" dt="2023-04-11T11:44:30.938" v="238" actId="478"/>
          <ac:picMkLst>
            <pc:docMk/>
            <pc:sldMk cId="689298365" sldId="258"/>
            <ac:picMk id="6" creationId="{F3CBE0AD-61A6-F96E-6F62-6EEA0B7B5BB7}"/>
          </ac:picMkLst>
        </pc:picChg>
        <pc:picChg chg="add del mod">
          <ac:chgData name="ULIAN Mélany" userId="272ee3cc-9bd6-4697-9392-073aebd5317e" providerId="ADAL" clId="{6E1459DD-14E9-4D6F-8714-784DDB321E06}" dt="2023-04-11T11:43:55.161" v="232" actId="478"/>
          <ac:picMkLst>
            <pc:docMk/>
            <pc:sldMk cId="689298365" sldId="258"/>
            <ac:picMk id="10" creationId="{F2CBBC74-8EB1-60A9-A5AE-AE8BE6136AEE}"/>
          </ac:picMkLst>
        </pc:picChg>
        <pc:picChg chg="add del mod">
          <ac:chgData name="ULIAN Mélany" userId="272ee3cc-9bd6-4697-9392-073aebd5317e" providerId="ADAL" clId="{6E1459DD-14E9-4D6F-8714-784DDB321E06}" dt="2023-04-11T11:44:10.805" v="236"/>
          <ac:picMkLst>
            <pc:docMk/>
            <pc:sldMk cId="689298365" sldId="258"/>
            <ac:picMk id="11" creationId="{F9E9F430-95B2-CA01-6ED9-0CF357D72479}"/>
          </ac:picMkLst>
        </pc:picChg>
        <pc:picChg chg="add">
          <ac:chgData name="ULIAN Mélany" userId="272ee3cc-9bd6-4697-9392-073aebd5317e" providerId="ADAL" clId="{6E1459DD-14E9-4D6F-8714-784DDB321E06}" dt="2023-04-11T11:44:28.679" v="237" actId="22"/>
          <ac:picMkLst>
            <pc:docMk/>
            <pc:sldMk cId="689298365" sldId="258"/>
            <ac:picMk id="13" creationId="{4205E357-D002-641B-20A5-59C3177AA628}"/>
          </ac:picMkLst>
        </pc:picChg>
      </pc:sldChg>
      <pc:sldChg chg="addSp delSp modSp new del mod">
        <pc:chgData name="ULIAN Mélany" userId="272ee3cc-9bd6-4697-9392-073aebd5317e" providerId="ADAL" clId="{6E1459DD-14E9-4D6F-8714-784DDB321E06}" dt="2023-04-11T11:47:03.464" v="255" actId="47"/>
        <pc:sldMkLst>
          <pc:docMk/>
          <pc:sldMk cId="540284325" sldId="259"/>
        </pc:sldMkLst>
        <pc:spChg chg="del">
          <ac:chgData name="ULIAN Mélany" userId="272ee3cc-9bd6-4697-9392-073aebd5317e" providerId="ADAL" clId="{6E1459DD-14E9-4D6F-8714-784DDB321E06}" dt="2023-04-11T11:46:08.627" v="244" actId="22"/>
          <ac:spMkLst>
            <pc:docMk/>
            <pc:sldMk cId="540284325" sldId="259"/>
            <ac:spMk id="3" creationId="{CB4538F8-A5DD-CF80-33CA-F97A8186EFB8}"/>
          </ac:spMkLst>
        </pc:spChg>
        <pc:picChg chg="add mod">
          <ac:chgData name="ULIAN Mélany" userId="272ee3cc-9bd6-4697-9392-073aebd5317e" providerId="ADAL" clId="{6E1459DD-14E9-4D6F-8714-784DDB321E06}" dt="2023-04-11T11:44:01.774" v="233"/>
          <ac:picMkLst>
            <pc:docMk/>
            <pc:sldMk cId="540284325" sldId="259"/>
            <ac:picMk id="4" creationId="{A5E207E4-A60E-78C8-1BF6-E02DAEE28415}"/>
          </ac:picMkLst>
        </pc:picChg>
        <pc:picChg chg="add mod">
          <ac:chgData name="ULIAN Mélany" userId="272ee3cc-9bd6-4697-9392-073aebd5317e" providerId="ADAL" clId="{6E1459DD-14E9-4D6F-8714-784DDB321E06}" dt="2023-04-11T11:44:05.234" v="234"/>
          <ac:picMkLst>
            <pc:docMk/>
            <pc:sldMk cId="540284325" sldId="259"/>
            <ac:picMk id="5" creationId="{1671F179-80B3-88B9-6A9E-3EDEB5DDFC99}"/>
          </ac:picMkLst>
        </pc:picChg>
        <pc:picChg chg="add mod ord">
          <ac:chgData name="ULIAN Mélany" userId="272ee3cc-9bd6-4697-9392-073aebd5317e" providerId="ADAL" clId="{6E1459DD-14E9-4D6F-8714-784DDB321E06}" dt="2023-04-11T11:46:19.485" v="246" actId="14100"/>
          <ac:picMkLst>
            <pc:docMk/>
            <pc:sldMk cId="540284325" sldId="259"/>
            <ac:picMk id="7" creationId="{076A4F3E-4986-E0E2-91B9-1C33FE29303F}"/>
          </ac:picMkLst>
        </pc:picChg>
      </pc:sldChg>
      <pc:sldChg chg="delSp add del mod">
        <pc:chgData name="ULIAN Mélany" userId="272ee3cc-9bd6-4697-9392-073aebd5317e" providerId="ADAL" clId="{6E1459DD-14E9-4D6F-8714-784DDB321E06}" dt="2023-04-11T11:46:59.311" v="254" actId="47"/>
        <pc:sldMkLst>
          <pc:docMk/>
          <pc:sldMk cId="108097838" sldId="260"/>
        </pc:sldMkLst>
        <pc:picChg chg="del">
          <ac:chgData name="ULIAN Mélany" userId="272ee3cc-9bd6-4697-9392-073aebd5317e" providerId="ADAL" clId="{6E1459DD-14E9-4D6F-8714-784DDB321E06}" dt="2023-04-11T11:46:26.970" v="248" actId="478"/>
          <ac:picMkLst>
            <pc:docMk/>
            <pc:sldMk cId="108097838" sldId="260"/>
            <ac:picMk id="13" creationId="{4205E357-D002-641B-20A5-59C3177AA628}"/>
          </ac:picMkLst>
        </pc:picChg>
      </pc:sldChg>
      <pc:sldChg chg="add del">
        <pc:chgData name="ULIAN Mélany" userId="272ee3cc-9bd6-4697-9392-073aebd5317e" providerId="ADAL" clId="{6E1459DD-14E9-4D6F-8714-784DDB321E06}" dt="2023-04-11T11:45:46.993" v="241"/>
        <pc:sldMkLst>
          <pc:docMk/>
          <pc:sldMk cId="171691114" sldId="260"/>
        </pc:sldMkLst>
      </pc:sldChg>
      <pc:sldChg chg="add del">
        <pc:chgData name="ULIAN Mélany" userId="272ee3cc-9bd6-4697-9392-073aebd5317e" providerId="ADAL" clId="{6E1459DD-14E9-4D6F-8714-784DDB321E06}" dt="2023-04-11T11:45:48.827" v="243"/>
        <pc:sldMkLst>
          <pc:docMk/>
          <pc:sldMk cId="1021691022" sldId="260"/>
        </pc:sldMkLst>
      </pc:sldChg>
      <pc:sldChg chg="addSp delSp modSp new del mod">
        <pc:chgData name="ULIAN Mélany" userId="272ee3cc-9bd6-4697-9392-073aebd5317e" providerId="ADAL" clId="{6E1459DD-14E9-4D6F-8714-784DDB321E06}" dt="2023-04-11T12:54:41.867" v="1763" actId="47"/>
        <pc:sldMkLst>
          <pc:docMk/>
          <pc:sldMk cId="3986293799" sldId="261"/>
        </pc:sldMkLst>
        <pc:spChg chg="mod">
          <ac:chgData name="ULIAN Mélany" userId="272ee3cc-9bd6-4697-9392-073aebd5317e" providerId="ADAL" clId="{6E1459DD-14E9-4D6F-8714-784DDB321E06}" dt="2023-04-11T11:49:37.865" v="441" actId="1038"/>
          <ac:spMkLst>
            <pc:docMk/>
            <pc:sldMk cId="3986293799" sldId="261"/>
            <ac:spMk id="3" creationId="{4102F9EA-DECF-5266-3774-4D57F389BFAC}"/>
          </ac:spMkLst>
        </pc:spChg>
        <pc:picChg chg="add mod">
          <ac:chgData name="ULIAN Mélany" userId="272ee3cc-9bd6-4697-9392-073aebd5317e" providerId="ADAL" clId="{6E1459DD-14E9-4D6F-8714-784DDB321E06}" dt="2023-04-11T11:46:52.094" v="251" actId="1076"/>
          <ac:picMkLst>
            <pc:docMk/>
            <pc:sldMk cId="3986293799" sldId="261"/>
            <ac:picMk id="5" creationId="{BA5C3802-0578-7F8D-BDC6-A2D03CF5A061}"/>
          </ac:picMkLst>
        </pc:picChg>
        <pc:picChg chg="add mod">
          <ac:chgData name="ULIAN Mélany" userId="272ee3cc-9bd6-4697-9392-073aebd5317e" providerId="ADAL" clId="{6E1459DD-14E9-4D6F-8714-784DDB321E06}" dt="2023-04-11T11:46:54.371" v="252"/>
          <ac:picMkLst>
            <pc:docMk/>
            <pc:sldMk cId="3986293799" sldId="261"/>
            <ac:picMk id="6" creationId="{7E91868C-8256-4013-8CB3-63B2555EB375}"/>
          </ac:picMkLst>
        </pc:picChg>
        <pc:picChg chg="add mod">
          <ac:chgData name="ULIAN Mélany" userId="272ee3cc-9bd6-4697-9392-073aebd5317e" providerId="ADAL" clId="{6E1459DD-14E9-4D6F-8714-784DDB321E06}" dt="2023-04-11T11:46:57.101" v="253"/>
          <ac:picMkLst>
            <pc:docMk/>
            <pc:sldMk cId="3986293799" sldId="261"/>
            <ac:picMk id="7" creationId="{3ED1C4FF-488B-5E7C-23EB-0C518A4229EC}"/>
          </ac:picMkLst>
        </pc:picChg>
        <pc:picChg chg="add del mod">
          <ac:chgData name="ULIAN Mélany" userId="272ee3cc-9bd6-4697-9392-073aebd5317e" providerId="ADAL" clId="{6E1459DD-14E9-4D6F-8714-784DDB321E06}" dt="2023-04-11T11:47:56.339" v="260" actId="478"/>
          <ac:picMkLst>
            <pc:docMk/>
            <pc:sldMk cId="3986293799" sldId="261"/>
            <ac:picMk id="9" creationId="{9D5AC811-E1E8-05A0-FFCB-E6715196E669}"/>
          </ac:picMkLst>
        </pc:picChg>
        <pc:picChg chg="add del mod">
          <ac:chgData name="ULIAN Mélany" userId="272ee3cc-9bd6-4697-9392-073aebd5317e" providerId="ADAL" clId="{6E1459DD-14E9-4D6F-8714-784DDB321E06}" dt="2023-04-11T12:53:58.476" v="1746" actId="478"/>
          <ac:picMkLst>
            <pc:docMk/>
            <pc:sldMk cId="3986293799" sldId="261"/>
            <ac:picMk id="11" creationId="{68871825-9EC7-6F68-3FD8-536A94CD4B47}"/>
          </ac:picMkLst>
        </pc:picChg>
      </pc:sldChg>
      <pc:sldChg chg="new del">
        <pc:chgData name="ULIAN Mélany" userId="272ee3cc-9bd6-4697-9392-073aebd5317e" providerId="ADAL" clId="{6E1459DD-14E9-4D6F-8714-784DDB321E06}" dt="2023-04-11T11:57:50.851" v="458" actId="47"/>
        <pc:sldMkLst>
          <pc:docMk/>
          <pc:sldMk cId="3224134172" sldId="262"/>
        </pc:sldMkLst>
      </pc:sldChg>
      <pc:sldChg chg="addSp delSp modSp new del mod">
        <pc:chgData name="ULIAN Mélany" userId="272ee3cc-9bd6-4697-9392-073aebd5317e" providerId="ADAL" clId="{6E1459DD-14E9-4D6F-8714-784DDB321E06}" dt="2023-04-11T12:06:46.728" v="621" actId="47"/>
        <pc:sldMkLst>
          <pc:docMk/>
          <pc:sldMk cId="3333728474" sldId="263"/>
        </pc:sldMkLst>
        <pc:spChg chg="mod">
          <ac:chgData name="ULIAN Mélany" userId="272ee3cc-9bd6-4697-9392-073aebd5317e" providerId="ADAL" clId="{6E1459DD-14E9-4D6F-8714-784DDB321E06}" dt="2023-04-11T12:05:56.128" v="591" actId="20577"/>
          <ac:spMkLst>
            <pc:docMk/>
            <pc:sldMk cId="3333728474" sldId="263"/>
            <ac:spMk id="2" creationId="{8ABA7EF0-73AC-B91D-787F-C36D6C30233C}"/>
          </ac:spMkLst>
        </pc:spChg>
        <pc:spChg chg="del">
          <ac:chgData name="ULIAN Mélany" userId="272ee3cc-9bd6-4697-9392-073aebd5317e" providerId="ADAL" clId="{6E1459DD-14E9-4D6F-8714-784DDB321E06}" dt="2023-04-11T12:00:20.373" v="461"/>
          <ac:spMkLst>
            <pc:docMk/>
            <pc:sldMk cId="3333728474" sldId="263"/>
            <ac:spMk id="3" creationId="{9239BC81-F7B9-1C24-DD32-217D4915C9E3}"/>
          </ac:spMkLst>
        </pc:spChg>
        <pc:picChg chg="add mod">
          <ac:chgData name="ULIAN Mélany" userId="272ee3cc-9bd6-4697-9392-073aebd5317e" providerId="ADAL" clId="{6E1459DD-14E9-4D6F-8714-784DDB321E06}" dt="2023-04-11T11:57:53.262" v="459"/>
          <ac:picMkLst>
            <pc:docMk/>
            <pc:sldMk cId="3333728474" sldId="263"/>
            <ac:picMk id="4" creationId="{FCE5CA8C-4982-DA29-4C9B-D8F733A36697}"/>
          </ac:picMkLst>
        </pc:picChg>
        <pc:picChg chg="add mod">
          <ac:chgData name="ULIAN Mélany" userId="272ee3cc-9bd6-4697-9392-073aebd5317e" providerId="ADAL" clId="{6E1459DD-14E9-4D6F-8714-784DDB321E06}" dt="2023-04-11T11:57:56.533" v="460"/>
          <ac:picMkLst>
            <pc:docMk/>
            <pc:sldMk cId="3333728474" sldId="263"/>
            <ac:picMk id="5" creationId="{07665DA0-5807-2A77-8100-C812C5107DD5}"/>
          </ac:picMkLst>
        </pc:picChg>
        <pc:picChg chg="add mod">
          <ac:chgData name="ULIAN Mélany" userId="272ee3cc-9bd6-4697-9392-073aebd5317e" providerId="ADAL" clId="{6E1459DD-14E9-4D6F-8714-784DDB321E06}" dt="2023-04-11T12:00:21.085" v="463" actId="962"/>
          <ac:picMkLst>
            <pc:docMk/>
            <pc:sldMk cId="3333728474" sldId="263"/>
            <ac:picMk id="7" creationId="{39EAC335-F55A-AECC-5E6A-58988415C642}"/>
          </ac:picMkLst>
        </pc:picChg>
      </pc:sldChg>
      <pc:sldChg chg="addSp modSp new mod">
        <pc:chgData name="ULIAN Mélany" userId="272ee3cc-9bd6-4697-9392-073aebd5317e" providerId="ADAL" clId="{6E1459DD-14E9-4D6F-8714-784DDB321E06}" dt="2023-04-11T12:50:34.623" v="1695" actId="20577"/>
        <pc:sldMkLst>
          <pc:docMk/>
          <pc:sldMk cId="3190239647" sldId="264"/>
        </pc:sldMkLst>
        <pc:spChg chg="mod">
          <ac:chgData name="ULIAN Mélany" userId="272ee3cc-9bd6-4697-9392-073aebd5317e" providerId="ADAL" clId="{6E1459DD-14E9-4D6F-8714-784DDB321E06}" dt="2023-04-11T12:50:34.623" v="1695" actId="20577"/>
          <ac:spMkLst>
            <pc:docMk/>
            <pc:sldMk cId="3190239647" sldId="264"/>
            <ac:spMk id="2" creationId="{0B492102-E01B-5066-E904-4AEF8B27ABFB}"/>
          </ac:spMkLst>
        </pc:spChg>
        <pc:spChg chg="mod">
          <ac:chgData name="ULIAN Mélany" userId="272ee3cc-9bd6-4697-9392-073aebd5317e" providerId="ADAL" clId="{6E1459DD-14E9-4D6F-8714-784DDB321E06}" dt="2023-04-11T12:48:55.743" v="1691" actId="20577"/>
          <ac:spMkLst>
            <pc:docMk/>
            <pc:sldMk cId="3190239647" sldId="264"/>
            <ac:spMk id="3" creationId="{BD3548AB-BE0E-B66D-E4D1-12A6D9F18269}"/>
          </ac:spMkLst>
        </pc:spChg>
        <pc:spChg chg="add mod">
          <ac:chgData name="ULIAN Mélany" userId="272ee3cc-9bd6-4697-9392-073aebd5317e" providerId="ADAL" clId="{6E1459DD-14E9-4D6F-8714-784DDB321E06}" dt="2023-04-11T12:46:11.746" v="1394" actId="1035"/>
          <ac:spMkLst>
            <pc:docMk/>
            <pc:sldMk cId="3190239647" sldId="264"/>
            <ac:spMk id="7" creationId="{2B1E35C3-63CB-5836-784A-67EB8BCA6172}"/>
          </ac:spMkLst>
        </pc:spChg>
        <pc:spChg chg="add mod">
          <ac:chgData name="ULIAN Mélany" userId="272ee3cc-9bd6-4697-9392-073aebd5317e" providerId="ADAL" clId="{6E1459DD-14E9-4D6F-8714-784DDB321E06}" dt="2023-04-11T12:46:08.682" v="1392" actId="1036"/>
          <ac:spMkLst>
            <pc:docMk/>
            <pc:sldMk cId="3190239647" sldId="264"/>
            <ac:spMk id="8" creationId="{DEB8B4AD-F321-7BB0-7B23-F2CF75FA72CF}"/>
          </ac:spMkLst>
        </pc:spChg>
        <pc:spChg chg="add mod">
          <ac:chgData name="ULIAN Mélany" userId="272ee3cc-9bd6-4697-9392-073aebd5317e" providerId="ADAL" clId="{6E1459DD-14E9-4D6F-8714-784DDB321E06}" dt="2023-04-11T12:46:20.671" v="1396" actId="1076"/>
          <ac:spMkLst>
            <pc:docMk/>
            <pc:sldMk cId="3190239647" sldId="264"/>
            <ac:spMk id="9" creationId="{92173412-739B-25CB-D21D-70722BE0B0BA}"/>
          </ac:spMkLst>
        </pc:spChg>
        <pc:spChg chg="add mod">
          <ac:chgData name="ULIAN Mélany" userId="272ee3cc-9bd6-4697-9392-073aebd5317e" providerId="ADAL" clId="{6E1459DD-14E9-4D6F-8714-784DDB321E06}" dt="2023-04-11T12:46:50.991" v="1555" actId="1036"/>
          <ac:spMkLst>
            <pc:docMk/>
            <pc:sldMk cId="3190239647" sldId="264"/>
            <ac:spMk id="10" creationId="{4E3C9422-DCCB-52BC-DFE8-C59FB96FF065}"/>
          </ac:spMkLst>
        </pc:spChg>
        <pc:spChg chg="add mod">
          <ac:chgData name="ULIAN Mélany" userId="272ee3cc-9bd6-4697-9392-073aebd5317e" providerId="ADAL" clId="{6E1459DD-14E9-4D6F-8714-784DDB321E06}" dt="2023-04-11T12:46:39.238" v="1489" actId="1035"/>
          <ac:spMkLst>
            <pc:docMk/>
            <pc:sldMk cId="3190239647" sldId="264"/>
            <ac:spMk id="11" creationId="{782E813B-69AE-26BA-62C3-428575A2361C}"/>
          </ac:spMkLst>
        </pc:spChg>
        <pc:spChg chg="add mod">
          <ac:chgData name="ULIAN Mélany" userId="272ee3cc-9bd6-4697-9392-073aebd5317e" providerId="ADAL" clId="{6E1459DD-14E9-4D6F-8714-784DDB321E06}" dt="2023-04-11T12:47:01.418" v="1609" actId="1036"/>
          <ac:spMkLst>
            <pc:docMk/>
            <pc:sldMk cId="3190239647" sldId="264"/>
            <ac:spMk id="12" creationId="{D0F85C84-BCCE-17BB-7446-DD410A55F81B}"/>
          </ac:spMkLst>
        </pc:spChg>
        <pc:spChg chg="add mod">
          <ac:chgData name="ULIAN Mélany" userId="272ee3cc-9bd6-4697-9392-073aebd5317e" providerId="ADAL" clId="{6E1459DD-14E9-4D6F-8714-784DDB321E06}" dt="2023-04-11T12:47:11.167" v="1650" actId="1036"/>
          <ac:spMkLst>
            <pc:docMk/>
            <pc:sldMk cId="3190239647" sldId="264"/>
            <ac:spMk id="13" creationId="{3C67B68F-96D7-35E5-6945-1F606915D0ED}"/>
          </ac:spMkLst>
        </pc:spChg>
        <pc:picChg chg="add mod">
          <ac:chgData name="ULIAN Mélany" userId="272ee3cc-9bd6-4697-9392-073aebd5317e" providerId="ADAL" clId="{6E1459DD-14E9-4D6F-8714-784DDB321E06}" dt="2023-04-11T12:06:41.138" v="618"/>
          <ac:picMkLst>
            <pc:docMk/>
            <pc:sldMk cId="3190239647" sldId="264"/>
            <ac:picMk id="4" creationId="{300F535C-1CBC-3E7C-0404-E35B0FC42819}"/>
          </ac:picMkLst>
        </pc:picChg>
        <pc:picChg chg="add mod">
          <ac:chgData name="ULIAN Mélany" userId="272ee3cc-9bd6-4697-9392-073aebd5317e" providerId="ADAL" clId="{6E1459DD-14E9-4D6F-8714-784DDB321E06}" dt="2023-04-11T12:06:43.586" v="619"/>
          <ac:picMkLst>
            <pc:docMk/>
            <pc:sldMk cId="3190239647" sldId="264"/>
            <ac:picMk id="5" creationId="{AACF0788-1206-E49B-42C8-2D5BBA1B285F}"/>
          </ac:picMkLst>
        </pc:picChg>
        <pc:picChg chg="add mod">
          <ac:chgData name="ULIAN Mélany" userId="272ee3cc-9bd6-4697-9392-073aebd5317e" providerId="ADAL" clId="{6E1459DD-14E9-4D6F-8714-784DDB321E06}" dt="2023-04-11T12:45:51.910" v="1360" actId="1076"/>
          <ac:picMkLst>
            <pc:docMk/>
            <pc:sldMk cId="3190239647" sldId="264"/>
            <ac:picMk id="6" creationId="{A37540EB-8EBD-3B1A-7100-6AD71B4AFF23}"/>
          </ac:picMkLst>
        </pc:picChg>
      </pc:sldChg>
      <pc:sldChg chg="addSp delSp modSp add del mod ord">
        <pc:chgData name="ULIAN Mélany" userId="272ee3cc-9bd6-4697-9392-073aebd5317e" providerId="ADAL" clId="{6E1459DD-14E9-4D6F-8714-784DDB321E06}" dt="2023-04-11T12:55:24.232" v="1776" actId="47"/>
        <pc:sldMkLst>
          <pc:docMk/>
          <pc:sldMk cId="1141099642" sldId="265"/>
        </pc:sldMkLst>
        <pc:spChg chg="mod">
          <ac:chgData name="ULIAN Mélany" userId="272ee3cc-9bd6-4697-9392-073aebd5317e" providerId="ADAL" clId="{6E1459DD-14E9-4D6F-8714-784DDB321E06}" dt="2023-04-11T12:52:37.044" v="1740" actId="20577"/>
          <ac:spMkLst>
            <pc:docMk/>
            <pc:sldMk cId="1141099642" sldId="265"/>
            <ac:spMk id="2" creationId="{0B492102-E01B-5066-E904-4AEF8B27ABFB}"/>
          </ac:spMkLst>
        </pc:spChg>
        <pc:spChg chg="mod">
          <ac:chgData name="ULIAN Mélany" userId="272ee3cc-9bd6-4697-9392-073aebd5317e" providerId="ADAL" clId="{6E1459DD-14E9-4D6F-8714-784DDB321E06}" dt="2023-04-11T12:51:32.919" v="1738" actId="20577"/>
          <ac:spMkLst>
            <pc:docMk/>
            <pc:sldMk cId="1141099642" sldId="265"/>
            <ac:spMk id="3" creationId="{BD3548AB-BE0E-B66D-E4D1-12A6D9F18269}"/>
          </ac:spMkLst>
        </pc:spChg>
        <pc:spChg chg="del">
          <ac:chgData name="ULIAN Mélany" userId="272ee3cc-9bd6-4697-9392-073aebd5317e" providerId="ADAL" clId="{6E1459DD-14E9-4D6F-8714-784DDB321E06}" dt="2023-04-11T12:43:02.714" v="942" actId="478"/>
          <ac:spMkLst>
            <pc:docMk/>
            <pc:sldMk cId="1141099642" sldId="265"/>
            <ac:spMk id="7" creationId="{2B1E35C3-63CB-5836-784A-67EB8BCA6172}"/>
          </ac:spMkLst>
        </pc:spChg>
        <pc:spChg chg="del">
          <ac:chgData name="ULIAN Mélany" userId="272ee3cc-9bd6-4697-9392-073aebd5317e" providerId="ADAL" clId="{6E1459DD-14E9-4D6F-8714-784DDB321E06}" dt="2023-04-11T12:43:02.192" v="941" actId="478"/>
          <ac:spMkLst>
            <pc:docMk/>
            <pc:sldMk cId="1141099642" sldId="265"/>
            <ac:spMk id="8" creationId="{DEB8B4AD-F321-7BB0-7B23-F2CF75FA72CF}"/>
          </ac:spMkLst>
        </pc:spChg>
        <pc:picChg chg="del">
          <ac:chgData name="ULIAN Mélany" userId="272ee3cc-9bd6-4697-9392-073aebd5317e" providerId="ADAL" clId="{6E1459DD-14E9-4D6F-8714-784DDB321E06}" dt="2023-04-11T12:42:58.314" v="939" actId="478"/>
          <ac:picMkLst>
            <pc:docMk/>
            <pc:sldMk cId="1141099642" sldId="265"/>
            <ac:picMk id="6" creationId="{A37540EB-8EBD-3B1A-7100-6AD71B4AFF23}"/>
          </ac:picMkLst>
        </pc:picChg>
        <pc:picChg chg="add del">
          <ac:chgData name="ULIAN Mélany" userId="272ee3cc-9bd6-4697-9392-073aebd5317e" providerId="ADAL" clId="{6E1459DD-14E9-4D6F-8714-784DDB321E06}" dt="2023-04-11T12:55:05.531" v="1769" actId="478"/>
          <ac:picMkLst>
            <pc:docMk/>
            <pc:sldMk cId="1141099642" sldId="265"/>
            <ac:picMk id="10" creationId="{9E33BAA5-5F4F-E48E-A49A-2CDBE4DFF800}"/>
          </ac:picMkLst>
        </pc:picChg>
      </pc:sldChg>
      <pc:sldChg chg="addSp delSp modSp add mod">
        <pc:chgData name="ULIAN Mélany" userId="272ee3cc-9bd6-4697-9392-073aebd5317e" providerId="ADAL" clId="{6E1459DD-14E9-4D6F-8714-784DDB321E06}" dt="2023-04-11T13:01:29.535" v="1983" actId="20577"/>
        <pc:sldMkLst>
          <pc:docMk/>
          <pc:sldMk cId="2996743302" sldId="266"/>
        </pc:sldMkLst>
        <pc:spChg chg="mod">
          <ac:chgData name="ULIAN Mélany" userId="272ee3cc-9bd6-4697-9392-073aebd5317e" providerId="ADAL" clId="{6E1459DD-14E9-4D6F-8714-784DDB321E06}" dt="2023-04-11T13:01:29.535" v="1983" actId="20577"/>
          <ac:spMkLst>
            <pc:docMk/>
            <pc:sldMk cId="2996743302" sldId="266"/>
            <ac:spMk id="3" creationId="{4102F9EA-DECF-5266-3774-4D57F389BFAC}"/>
          </ac:spMkLst>
        </pc:spChg>
        <pc:spChg chg="add mod">
          <ac:chgData name="ULIAN Mélany" userId="272ee3cc-9bd6-4697-9392-073aebd5317e" providerId="ADAL" clId="{6E1459DD-14E9-4D6F-8714-784DDB321E06}" dt="2023-04-11T12:55:56.512" v="1837" actId="14100"/>
          <ac:spMkLst>
            <pc:docMk/>
            <pc:sldMk cId="2996743302" sldId="266"/>
            <ac:spMk id="9" creationId="{575F6D16-F404-5D38-9815-DB1DBEE4DE4F}"/>
          </ac:spMkLst>
        </pc:spChg>
        <pc:picChg chg="del">
          <ac:chgData name="ULIAN Mélany" userId="272ee3cc-9bd6-4697-9392-073aebd5317e" providerId="ADAL" clId="{6E1459DD-14E9-4D6F-8714-784DDB321E06}" dt="2023-04-11T12:53:55.109" v="1744" actId="478"/>
          <ac:picMkLst>
            <pc:docMk/>
            <pc:sldMk cId="2996743302" sldId="266"/>
            <ac:picMk id="5" creationId="{BA5C3802-0578-7F8D-BDC6-A2D03CF5A061}"/>
          </ac:picMkLst>
        </pc:picChg>
        <pc:picChg chg="add mod">
          <ac:chgData name="ULIAN Mélany" userId="272ee3cc-9bd6-4697-9392-073aebd5317e" providerId="ADAL" clId="{6E1459DD-14E9-4D6F-8714-784DDB321E06}" dt="2023-04-11T12:55:00.515" v="1768" actId="14100"/>
          <ac:picMkLst>
            <pc:docMk/>
            <pc:sldMk cId="2996743302" sldId="266"/>
            <ac:picMk id="10" creationId="{3157112D-E639-0330-5535-D2F982F35688}"/>
          </ac:picMkLst>
        </pc:picChg>
        <pc:picChg chg="del">
          <ac:chgData name="ULIAN Mélany" userId="272ee3cc-9bd6-4697-9392-073aebd5317e" providerId="ADAL" clId="{6E1459DD-14E9-4D6F-8714-784DDB321E06}" dt="2023-04-11T12:53:53.374" v="1743" actId="478"/>
          <ac:picMkLst>
            <pc:docMk/>
            <pc:sldMk cId="2996743302" sldId="266"/>
            <ac:picMk id="11" creationId="{68871825-9EC7-6F68-3FD8-536A94CD4B47}"/>
          </ac:picMkLst>
        </pc:picChg>
      </pc:sldChg>
      <pc:sldChg chg="delSp modSp add mod ord">
        <pc:chgData name="ULIAN Mélany" userId="272ee3cc-9bd6-4697-9392-073aebd5317e" providerId="ADAL" clId="{6E1459DD-14E9-4D6F-8714-784DDB321E06}" dt="2023-04-11T12:54:35.415" v="1762" actId="14100"/>
        <pc:sldMkLst>
          <pc:docMk/>
          <pc:sldMk cId="3206676587" sldId="267"/>
        </pc:sldMkLst>
        <pc:picChg chg="mod">
          <ac:chgData name="ULIAN Mélany" userId="272ee3cc-9bd6-4697-9392-073aebd5317e" providerId="ADAL" clId="{6E1459DD-14E9-4D6F-8714-784DDB321E06}" dt="2023-04-11T12:54:35.415" v="1762" actId="14100"/>
          <ac:picMkLst>
            <pc:docMk/>
            <pc:sldMk cId="3206676587" sldId="267"/>
            <ac:picMk id="5" creationId="{BA5C3802-0578-7F8D-BDC6-A2D03CF5A061}"/>
          </ac:picMkLst>
        </pc:picChg>
        <pc:picChg chg="del">
          <ac:chgData name="ULIAN Mélany" userId="272ee3cc-9bd6-4697-9392-073aebd5317e" providerId="ADAL" clId="{6E1459DD-14E9-4D6F-8714-784DDB321E06}" dt="2023-04-11T12:54:03.800" v="1748" actId="478"/>
          <ac:picMkLst>
            <pc:docMk/>
            <pc:sldMk cId="3206676587" sldId="267"/>
            <ac:picMk id="11" creationId="{68871825-9EC7-6F68-3FD8-536A94CD4B47}"/>
          </ac:picMkLst>
        </pc:picChg>
      </pc:sldChg>
      <pc:sldChg chg="addSp new del mod">
        <pc:chgData name="ULIAN Mélany" userId="272ee3cc-9bd6-4697-9392-073aebd5317e" providerId="ADAL" clId="{6E1459DD-14E9-4D6F-8714-784DDB321E06}" dt="2023-04-11T13:14:51.138" v="2178" actId="47"/>
        <pc:sldMkLst>
          <pc:docMk/>
          <pc:sldMk cId="813992134" sldId="268"/>
        </pc:sldMkLst>
        <pc:picChg chg="add">
          <ac:chgData name="ULIAN Mélany" userId="272ee3cc-9bd6-4697-9392-073aebd5317e" providerId="ADAL" clId="{6E1459DD-14E9-4D6F-8714-784DDB321E06}" dt="2023-04-11T13:10:08.141" v="1985" actId="22"/>
          <ac:picMkLst>
            <pc:docMk/>
            <pc:sldMk cId="813992134" sldId="268"/>
            <ac:picMk id="3" creationId="{CA074848-ACB3-C756-8D58-69549CC8107D}"/>
          </ac:picMkLst>
        </pc:picChg>
      </pc:sldChg>
      <pc:sldChg chg="addSp delSp modSp new del mod">
        <pc:chgData name="ULIAN Mélany" userId="272ee3cc-9bd6-4697-9392-073aebd5317e" providerId="ADAL" clId="{6E1459DD-14E9-4D6F-8714-784DDB321E06}" dt="2023-04-11T13:28:13.754" v="2406" actId="47"/>
        <pc:sldMkLst>
          <pc:docMk/>
          <pc:sldMk cId="2921869029" sldId="269"/>
        </pc:sldMkLst>
        <pc:spChg chg="del mod">
          <ac:chgData name="ULIAN Mélany" userId="272ee3cc-9bd6-4697-9392-073aebd5317e" providerId="ADAL" clId="{6E1459DD-14E9-4D6F-8714-784DDB321E06}" dt="2023-04-11T13:28:00.512" v="2398" actId="478"/>
          <ac:spMkLst>
            <pc:docMk/>
            <pc:sldMk cId="2921869029" sldId="269"/>
            <ac:spMk id="2" creationId="{849324E7-F0E9-CAC3-4066-67C0B5806254}"/>
          </ac:spMkLst>
        </pc:spChg>
        <pc:spChg chg="del">
          <ac:chgData name="ULIAN Mélany" userId="272ee3cc-9bd6-4697-9392-073aebd5317e" providerId="ADAL" clId="{6E1459DD-14E9-4D6F-8714-784DDB321E06}" dt="2023-04-11T13:12:42.725" v="1990" actId="478"/>
          <ac:spMkLst>
            <pc:docMk/>
            <pc:sldMk cId="2921869029" sldId="269"/>
            <ac:spMk id="4" creationId="{228CEED1-9FBF-F4D8-7005-96997642D34C}"/>
          </ac:spMkLst>
        </pc:spChg>
        <pc:spChg chg="add del mod">
          <ac:chgData name="ULIAN Mélany" userId="272ee3cc-9bd6-4697-9392-073aebd5317e" providerId="ADAL" clId="{6E1459DD-14E9-4D6F-8714-784DDB321E06}" dt="2023-04-11T13:28:02.278" v="2399" actId="478"/>
          <ac:spMkLst>
            <pc:docMk/>
            <pc:sldMk cId="2921869029" sldId="269"/>
            <ac:spMk id="9" creationId="{CB3DDEC5-E572-7E9E-B8C9-0155253E785F}"/>
          </ac:spMkLst>
        </pc:spChg>
        <pc:picChg chg="add del mod">
          <ac:chgData name="ULIAN Mélany" userId="272ee3cc-9bd6-4697-9392-073aebd5317e" providerId="ADAL" clId="{6E1459DD-14E9-4D6F-8714-784DDB321E06}" dt="2023-04-11T13:14:06.759" v="2100" actId="478"/>
          <ac:picMkLst>
            <pc:docMk/>
            <pc:sldMk cId="2921869029" sldId="269"/>
            <ac:picMk id="5" creationId="{9319DFC4-29AD-C110-3D34-C26335A7EA6B}"/>
          </ac:picMkLst>
        </pc:picChg>
        <pc:picChg chg="add del mod">
          <ac:chgData name="ULIAN Mélany" userId="272ee3cc-9bd6-4697-9392-073aebd5317e" providerId="ADAL" clId="{6E1459DD-14E9-4D6F-8714-784DDB321E06}" dt="2023-04-11T13:28:04.221" v="2400" actId="478"/>
          <ac:picMkLst>
            <pc:docMk/>
            <pc:sldMk cId="2921869029" sldId="269"/>
            <ac:picMk id="7" creationId="{0F1D3BEF-C236-44CD-B6E4-73E792A7F53D}"/>
          </ac:picMkLst>
        </pc:picChg>
      </pc:sldChg>
      <pc:sldChg chg="modSp add mod ord">
        <pc:chgData name="ULIAN Mélany" userId="272ee3cc-9bd6-4697-9392-073aebd5317e" providerId="ADAL" clId="{6E1459DD-14E9-4D6F-8714-784DDB321E06}" dt="2023-04-11T13:26:16.372" v="2384" actId="403"/>
        <pc:sldMkLst>
          <pc:docMk/>
          <pc:sldMk cId="3466019848" sldId="270"/>
        </pc:sldMkLst>
        <pc:spChg chg="mod">
          <ac:chgData name="ULIAN Mélany" userId="272ee3cc-9bd6-4697-9392-073aebd5317e" providerId="ADAL" clId="{6E1459DD-14E9-4D6F-8714-784DDB321E06}" dt="2023-04-11T13:26:16.372" v="2384" actId="403"/>
          <ac:spMkLst>
            <pc:docMk/>
            <pc:sldMk cId="3466019848" sldId="270"/>
            <ac:spMk id="2" creationId="{47F2043D-5B4A-8478-C48D-5D7772C5A1C8}"/>
          </ac:spMkLst>
        </pc:spChg>
      </pc:sldChg>
      <pc:sldChg chg="modSp add mod">
        <pc:chgData name="ULIAN Mélany" userId="272ee3cc-9bd6-4697-9392-073aebd5317e" providerId="ADAL" clId="{6E1459DD-14E9-4D6F-8714-784DDB321E06}" dt="2023-04-11T13:23:40.399" v="2291" actId="14100"/>
        <pc:sldMkLst>
          <pc:docMk/>
          <pc:sldMk cId="1784935537" sldId="271"/>
        </pc:sldMkLst>
        <pc:spChg chg="mod">
          <ac:chgData name="ULIAN Mélany" userId="272ee3cc-9bd6-4697-9392-073aebd5317e" providerId="ADAL" clId="{6E1459DD-14E9-4D6F-8714-784DDB321E06}" dt="2023-04-11T13:23:40.399" v="2291" actId="14100"/>
          <ac:spMkLst>
            <pc:docMk/>
            <pc:sldMk cId="1784935537" sldId="271"/>
            <ac:spMk id="2" creationId="{47F2043D-5B4A-8478-C48D-5D7772C5A1C8}"/>
          </ac:spMkLst>
        </pc:spChg>
      </pc:sldChg>
      <pc:sldChg chg="addSp delSp modSp add mod ord modAnim">
        <pc:chgData name="ULIAN Mélany" userId="272ee3cc-9bd6-4697-9392-073aebd5317e" providerId="ADAL" clId="{6E1459DD-14E9-4D6F-8714-784DDB321E06}" dt="2023-04-11T14:12:05.724" v="2787"/>
        <pc:sldMkLst>
          <pc:docMk/>
          <pc:sldMk cId="3282333769" sldId="272"/>
        </pc:sldMkLst>
        <pc:spChg chg="add del">
          <ac:chgData name="ULIAN Mélany" userId="272ee3cc-9bd6-4697-9392-073aebd5317e" providerId="ADAL" clId="{6E1459DD-14E9-4D6F-8714-784DDB321E06}" dt="2023-04-11T13:29:20.489" v="2413" actId="11529"/>
          <ac:spMkLst>
            <pc:docMk/>
            <pc:sldMk cId="3282333769" sldId="272"/>
            <ac:spMk id="5" creationId="{41A4A33F-696C-220F-B4A4-88D4C5553518}"/>
          </ac:spMkLst>
        </pc:spChg>
        <pc:spChg chg="add mod">
          <ac:chgData name="ULIAN Mélany" userId="272ee3cc-9bd6-4697-9392-073aebd5317e" providerId="ADAL" clId="{6E1459DD-14E9-4D6F-8714-784DDB321E06}" dt="2023-04-11T13:29:43.456" v="2417" actId="1582"/>
          <ac:spMkLst>
            <pc:docMk/>
            <pc:sldMk cId="3282333769" sldId="272"/>
            <ac:spMk id="6" creationId="{A0323FC8-8541-E5B0-77C9-E4248764CB63}"/>
          </ac:spMkLst>
        </pc:spChg>
        <pc:spChg chg="add mod">
          <ac:chgData name="ULIAN Mélany" userId="272ee3cc-9bd6-4697-9392-073aebd5317e" providerId="ADAL" clId="{6E1459DD-14E9-4D6F-8714-784DDB321E06}" dt="2023-04-11T13:31:42.605" v="2508" actId="1036"/>
          <ac:spMkLst>
            <pc:docMk/>
            <pc:sldMk cId="3282333769" sldId="272"/>
            <ac:spMk id="7" creationId="{4945B9C4-40E5-51FC-7721-7046AB361978}"/>
          </ac:spMkLst>
        </pc:spChg>
        <pc:spChg chg="add mod">
          <ac:chgData name="ULIAN Mélany" userId="272ee3cc-9bd6-4697-9392-073aebd5317e" providerId="ADAL" clId="{6E1459DD-14E9-4D6F-8714-784DDB321E06}" dt="2023-04-11T13:31:37.754" v="2500" actId="1037"/>
          <ac:spMkLst>
            <pc:docMk/>
            <pc:sldMk cId="3282333769" sldId="272"/>
            <ac:spMk id="8" creationId="{F8F69043-50C4-1942-3ED6-3639A3181170}"/>
          </ac:spMkLst>
        </pc:spChg>
        <pc:spChg chg="add del mod">
          <ac:chgData name="ULIAN Mélany" userId="272ee3cc-9bd6-4697-9392-073aebd5317e" providerId="ADAL" clId="{6E1459DD-14E9-4D6F-8714-784DDB321E06}" dt="2023-04-11T13:31:49.505" v="2522"/>
          <ac:spMkLst>
            <pc:docMk/>
            <pc:sldMk cId="3282333769" sldId="272"/>
            <ac:spMk id="9" creationId="{E0F79F10-831C-E064-DC88-0BCCB032022C}"/>
          </ac:spMkLst>
        </pc:spChg>
        <pc:spChg chg="add mod">
          <ac:chgData name="ULIAN Mélany" userId="272ee3cc-9bd6-4697-9392-073aebd5317e" providerId="ADAL" clId="{6E1459DD-14E9-4D6F-8714-784DDB321E06}" dt="2023-04-11T13:31:57.483" v="2612" actId="1038"/>
          <ac:spMkLst>
            <pc:docMk/>
            <pc:sldMk cId="3282333769" sldId="272"/>
            <ac:spMk id="10" creationId="{00AE675F-32A6-B718-9579-CE64ABF6C428}"/>
          </ac:spMkLst>
        </pc:spChg>
        <pc:spChg chg="add mod">
          <ac:chgData name="ULIAN Mélany" userId="272ee3cc-9bd6-4697-9392-073aebd5317e" providerId="ADAL" clId="{6E1459DD-14E9-4D6F-8714-784DDB321E06}" dt="2023-04-11T13:32:03.636" v="2725" actId="1037"/>
          <ac:spMkLst>
            <pc:docMk/>
            <pc:sldMk cId="3282333769" sldId="272"/>
            <ac:spMk id="11" creationId="{95B45613-7BA7-B32C-ED7B-8B5814B61166}"/>
          </ac:spMkLst>
        </pc:spChg>
        <pc:picChg chg="add mod">
          <ac:chgData name="ULIAN Mélany" userId="272ee3cc-9bd6-4697-9392-073aebd5317e" providerId="ADAL" clId="{6E1459DD-14E9-4D6F-8714-784DDB321E06}" dt="2023-04-11T13:31:24.344" v="2476" actId="1076"/>
          <ac:picMkLst>
            <pc:docMk/>
            <pc:sldMk cId="3282333769" sldId="272"/>
            <ac:picMk id="4" creationId="{65CF1D87-0CF2-AFB4-4A29-EAA695E352B6}"/>
          </ac:picMkLst>
        </pc:picChg>
        <pc:picChg chg="del">
          <ac:chgData name="ULIAN Mélany" userId="272ee3cc-9bd6-4697-9392-073aebd5317e" providerId="ADAL" clId="{6E1459DD-14E9-4D6F-8714-784DDB321E06}" dt="2023-04-11T13:28:15.205" v="2407" actId="478"/>
          <ac:picMkLst>
            <pc:docMk/>
            <pc:sldMk cId="3282333769" sldId="272"/>
            <ac:picMk id="13" creationId="{4205E357-D002-641B-20A5-59C3177AA628}"/>
          </ac:picMkLst>
        </pc:picChg>
      </pc:sldChg>
      <pc:sldChg chg="modSp add del mod">
        <pc:chgData name="ULIAN Mélany" userId="272ee3cc-9bd6-4697-9392-073aebd5317e" providerId="ADAL" clId="{6E1459DD-14E9-4D6F-8714-784DDB321E06}" dt="2023-04-12T06:45:24.340" v="2923" actId="47"/>
        <pc:sldMkLst>
          <pc:docMk/>
          <pc:sldMk cId="1981825542" sldId="273"/>
        </pc:sldMkLst>
        <pc:spChg chg="mod">
          <ac:chgData name="ULIAN Mélany" userId="272ee3cc-9bd6-4697-9392-073aebd5317e" providerId="ADAL" clId="{6E1459DD-14E9-4D6F-8714-784DDB321E06}" dt="2023-04-11T13:31:02.112" v="2469" actId="20577"/>
          <ac:spMkLst>
            <pc:docMk/>
            <pc:sldMk cId="1981825542" sldId="273"/>
            <ac:spMk id="2" creationId="{47F2043D-5B4A-8478-C48D-5D7772C5A1C8}"/>
          </ac:spMkLst>
        </pc:spChg>
      </pc:sldChg>
      <pc:sldChg chg="addSp delSp modSp add mod delAnim modAnim">
        <pc:chgData name="ULIAN Mélany" userId="272ee3cc-9bd6-4697-9392-073aebd5317e" providerId="ADAL" clId="{6E1459DD-14E9-4D6F-8714-784DDB321E06}" dt="2023-04-11T14:12:36.245" v="2799"/>
        <pc:sldMkLst>
          <pc:docMk/>
          <pc:sldMk cId="1817037442" sldId="274"/>
        </pc:sldMkLst>
        <pc:spChg chg="del">
          <ac:chgData name="ULIAN Mélany" userId="272ee3cc-9bd6-4697-9392-073aebd5317e" providerId="ADAL" clId="{6E1459DD-14E9-4D6F-8714-784DDB321E06}" dt="2023-04-11T14:08:07.107" v="2738" actId="478"/>
          <ac:spMkLst>
            <pc:docMk/>
            <pc:sldMk cId="1817037442" sldId="274"/>
            <ac:spMk id="6" creationId="{A0323FC8-8541-E5B0-77C9-E4248764CB63}"/>
          </ac:spMkLst>
        </pc:spChg>
        <pc:spChg chg="del">
          <ac:chgData name="ULIAN Mélany" userId="272ee3cc-9bd6-4697-9392-073aebd5317e" providerId="ADAL" clId="{6E1459DD-14E9-4D6F-8714-784DDB321E06}" dt="2023-04-11T14:07:56.060" v="2734" actId="478"/>
          <ac:spMkLst>
            <pc:docMk/>
            <pc:sldMk cId="1817037442" sldId="274"/>
            <ac:spMk id="7" creationId="{4945B9C4-40E5-51FC-7721-7046AB361978}"/>
          </ac:spMkLst>
        </pc:spChg>
        <pc:spChg chg="del">
          <ac:chgData name="ULIAN Mélany" userId="272ee3cc-9bd6-4697-9392-073aebd5317e" providerId="ADAL" clId="{6E1459DD-14E9-4D6F-8714-784DDB321E06}" dt="2023-04-11T14:07:54.996" v="2733" actId="478"/>
          <ac:spMkLst>
            <pc:docMk/>
            <pc:sldMk cId="1817037442" sldId="274"/>
            <ac:spMk id="8" creationId="{F8F69043-50C4-1942-3ED6-3639A3181170}"/>
          </ac:spMkLst>
        </pc:spChg>
        <pc:spChg chg="del">
          <ac:chgData name="ULIAN Mélany" userId="272ee3cc-9bd6-4697-9392-073aebd5317e" providerId="ADAL" clId="{6E1459DD-14E9-4D6F-8714-784DDB321E06}" dt="2023-04-11T14:07:58.716" v="2735" actId="478"/>
          <ac:spMkLst>
            <pc:docMk/>
            <pc:sldMk cId="1817037442" sldId="274"/>
            <ac:spMk id="10" creationId="{00AE675F-32A6-B718-9579-CE64ABF6C428}"/>
          </ac:spMkLst>
        </pc:spChg>
        <pc:spChg chg="del">
          <ac:chgData name="ULIAN Mélany" userId="272ee3cc-9bd6-4697-9392-073aebd5317e" providerId="ADAL" clId="{6E1459DD-14E9-4D6F-8714-784DDB321E06}" dt="2023-04-11T14:08:06.021" v="2737" actId="478"/>
          <ac:spMkLst>
            <pc:docMk/>
            <pc:sldMk cId="1817037442" sldId="274"/>
            <ac:spMk id="11" creationId="{95B45613-7BA7-B32C-ED7B-8B5814B61166}"/>
          </ac:spMkLst>
        </pc:spChg>
        <pc:spChg chg="add mod">
          <ac:chgData name="ULIAN Mélany" userId="272ee3cc-9bd6-4697-9392-073aebd5317e" providerId="ADAL" clId="{6E1459DD-14E9-4D6F-8714-784DDB321E06}" dt="2023-04-11T14:10:30.979" v="2758" actId="1076"/>
          <ac:spMkLst>
            <pc:docMk/>
            <pc:sldMk cId="1817037442" sldId="274"/>
            <ac:spMk id="12" creationId="{C80EB991-533C-FE90-C292-59ED6F63137C}"/>
          </ac:spMkLst>
        </pc:spChg>
        <pc:spChg chg="add mod">
          <ac:chgData name="ULIAN Mélany" userId="272ee3cc-9bd6-4697-9392-073aebd5317e" providerId="ADAL" clId="{6E1459DD-14E9-4D6F-8714-784DDB321E06}" dt="2023-04-11T14:10:38.596" v="2760" actId="1076"/>
          <ac:spMkLst>
            <pc:docMk/>
            <pc:sldMk cId="1817037442" sldId="274"/>
            <ac:spMk id="13" creationId="{2FCC52A2-C6E7-7499-CCA0-5E1FB7B2247C}"/>
          </ac:spMkLst>
        </pc:spChg>
        <pc:spChg chg="add mod">
          <ac:chgData name="ULIAN Mélany" userId="272ee3cc-9bd6-4697-9392-073aebd5317e" providerId="ADAL" clId="{6E1459DD-14E9-4D6F-8714-784DDB321E06}" dt="2023-04-11T14:10:55.468" v="2765" actId="1076"/>
          <ac:spMkLst>
            <pc:docMk/>
            <pc:sldMk cId="1817037442" sldId="274"/>
            <ac:spMk id="14" creationId="{11088302-B06C-9C35-75E2-7C9020D2A956}"/>
          </ac:spMkLst>
        </pc:spChg>
        <pc:spChg chg="add mod">
          <ac:chgData name="ULIAN Mélany" userId="272ee3cc-9bd6-4697-9392-073aebd5317e" providerId="ADAL" clId="{6E1459DD-14E9-4D6F-8714-784DDB321E06}" dt="2023-04-11T14:11:23.178" v="2770" actId="1076"/>
          <ac:spMkLst>
            <pc:docMk/>
            <pc:sldMk cId="1817037442" sldId="274"/>
            <ac:spMk id="15" creationId="{F5989E1E-AB60-172E-FE27-234E0281D031}"/>
          </ac:spMkLst>
        </pc:spChg>
        <pc:spChg chg="add del mod">
          <ac:chgData name="ULIAN Mélany" userId="272ee3cc-9bd6-4697-9392-073aebd5317e" providerId="ADAL" clId="{6E1459DD-14E9-4D6F-8714-784DDB321E06}" dt="2023-04-11T14:11:25.046" v="2772"/>
          <ac:spMkLst>
            <pc:docMk/>
            <pc:sldMk cId="1817037442" sldId="274"/>
            <ac:spMk id="16" creationId="{F07095F4-4899-C434-C902-369811CEFBA3}"/>
          </ac:spMkLst>
        </pc:spChg>
        <pc:spChg chg="add mod">
          <ac:chgData name="ULIAN Mélany" userId="272ee3cc-9bd6-4697-9392-073aebd5317e" providerId="ADAL" clId="{6E1459DD-14E9-4D6F-8714-784DDB321E06}" dt="2023-04-11T14:11:31.557" v="2780" actId="1037"/>
          <ac:spMkLst>
            <pc:docMk/>
            <pc:sldMk cId="1817037442" sldId="274"/>
            <ac:spMk id="17" creationId="{55006E7E-E120-8DF4-F83F-C2241B5798E1}"/>
          </ac:spMkLst>
        </pc:spChg>
        <pc:picChg chg="add del">
          <ac:chgData name="ULIAN Mélany" userId="272ee3cc-9bd6-4697-9392-073aebd5317e" providerId="ADAL" clId="{6E1459DD-14E9-4D6F-8714-784DDB321E06}" dt="2023-04-11T14:08:54.184" v="2739" actId="478"/>
          <ac:picMkLst>
            <pc:docMk/>
            <pc:sldMk cId="1817037442" sldId="274"/>
            <ac:picMk id="4" creationId="{65CF1D87-0CF2-AFB4-4A29-EAA695E352B6}"/>
          </ac:picMkLst>
        </pc:picChg>
        <pc:picChg chg="add mod">
          <ac:chgData name="ULIAN Mélany" userId="272ee3cc-9bd6-4697-9392-073aebd5317e" providerId="ADAL" clId="{6E1459DD-14E9-4D6F-8714-784DDB321E06}" dt="2023-04-11T14:09:25.172" v="2746" actId="14100"/>
          <ac:picMkLst>
            <pc:docMk/>
            <pc:sldMk cId="1817037442" sldId="274"/>
            <ac:picMk id="5" creationId="{80FD28B9-48E2-1ABB-D0F0-D34395B62269}"/>
          </ac:picMkLst>
        </pc:picChg>
        <pc:picChg chg="add del mod">
          <ac:chgData name="ULIAN Mélany" userId="272ee3cc-9bd6-4697-9392-073aebd5317e" providerId="ADAL" clId="{6E1459DD-14E9-4D6F-8714-784DDB321E06}" dt="2023-04-11T14:09:27.347" v="2747" actId="478"/>
          <ac:picMkLst>
            <pc:docMk/>
            <pc:sldMk cId="1817037442" sldId="274"/>
            <ac:picMk id="9" creationId="{BE8FAAF5-32AF-7EA3-8A4C-433DE6E385F3}"/>
          </ac:picMkLst>
        </pc:picChg>
      </pc:sldChg>
      <pc:sldChg chg="addSp delSp modSp add mod delAnim modAnim">
        <pc:chgData name="ULIAN Mélany" userId="272ee3cc-9bd6-4697-9392-073aebd5317e" providerId="ADAL" clId="{6E1459DD-14E9-4D6F-8714-784DDB321E06}" dt="2023-04-11T14:31:49.416" v="2868" actId="1076"/>
        <pc:sldMkLst>
          <pc:docMk/>
          <pc:sldMk cId="801176478" sldId="275"/>
        </pc:sldMkLst>
        <pc:spChg chg="add mod">
          <ac:chgData name="ULIAN Mélany" userId="272ee3cc-9bd6-4697-9392-073aebd5317e" providerId="ADAL" clId="{6E1459DD-14E9-4D6F-8714-784DDB321E06}" dt="2023-04-11T14:18:23.582" v="2844" actId="1582"/>
          <ac:spMkLst>
            <pc:docMk/>
            <pc:sldMk cId="801176478" sldId="275"/>
            <ac:spMk id="6" creationId="{B2F8DAB9-CADD-4624-992A-1E0B0F505266}"/>
          </ac:spMkLst>
        </pc:spChg>
        <pc:spChg chg="add mod">
          <ac:chgData name="ULIAN Mélany" userId="272ee3cc-9bd6-4697-9392-073aebd5317e" providerId="ADAL" clId="{6E1459DD-14E9-4D6F-8714-784DDB321E06}" dt="2023-04-11T14:19:10.975" v="2846" actId="1076"/>
          <ac:spMkLst>
            <pc:docMk/>
            <pc:sldMk cId="801176478" sldId="275"/>
            <ac:spMk id="7" creationId="{DB6576EF-142E-D8A6-7358-11B99C4B1CB5}"/>
          </ac:spMkLst>
        </pc:spChg>
        <pc:spChg chg="add mod">
          <ac:chgData name="ULIAN Mélany" userId="272ee3cc-9bd6-4697-9392-073aebd5317e" providerId="ADAL" clId="{6E1459DD-14E9-4D6F-8714-784DDB321E06}" dt="2023-04-11T14:31:49.416" v="2868" actId="1076"/>
          <ac:spMkLst>
            <pc:docMk/>
            <pc:sldMk cId="801176478" sldId="275"/>
            <ac:spMk id="8" creationId="{8ECF0BC5-7D0E-04F7-8FDE-4389485DE4D3}"/>
          </ac:spMkLst>
        </pc:spChg>
        <pc:spChg chg="del">
          <ac:chgData name="ULIAN Mélany" userId="272ee3cc-9bd6-4697-9392-073aebd5317e" providerId="ADAL" clId="{6E1459DD-14E9-4D6F-8714-784DDB321E06}" dt="2023-04-11T14:16:46.789" v="2801" actId="478"/>
          <ac:spMkLst>
            <pc:docMk/>
            <pc:sldMk cId="801176478" sldId="275"/>
            <ac:spMk id="12" creationId="{C80EB991-533C-FE90-C292-59ED6F63137C}"/>
          </ac:spMkLst>
        </pc:spChg>
        <pc:spChg chg="del">
          <ac:chgData name="ULIAN Mélany" userId="272ee3cc-9bd6-4697-9392-073aebd5317e" providerId="ADAL" clId="{6E1459DD-14E9-4D6F-8714-784DDB321E06}" dt="2023-04-11T14:16:48.109" v="2803" actId="478"/>
          <ac:spMkLst>
            <pc:docMk/>
            <pc:sldMk cId="801176478" sldId="275"/>
            <ac:spMk id="13" creationId="{2FCC52A2-C6E7-7499-CCA0-5E1FB7B2247C}"/>
          </ac:spMkLst>
        </pc:spChg>
        <pc:spChg chg="del">
          <ac:chgData name="ULIAN Mélany" userId="272ee3cc-9bd6-4697-9392-073aebd5317e" providerId="ADAL" clId="{6E1459DD-14E9-4D6F-8714-784DDB321E06}" dt="2023-04-11T14:16:47.252" v="2802" actId="478"/>
          <ac:spMkLst>
            <pc:docMk/>
            <pc:sldMk cId="801176478" sldId="275"/>
            <ac:spMk id="14" creationId="{11088302-B06C-9C35-75E2-7C9020D2A956}"/>
          </ac:spMkLst>
        </pc:spChg>
        <pc:spChg chg="del">
          <ac:chgData name="ULIAN Mélany" userId="272ee3cc-9bd6-4697-9392-073aebd5317e" providerId="ADAL" clId="{6E1459DD-14E9-4D6F-8714-784DDB321E06}" dt="2023-04-11T14:16:49.080" v="2804" actId="478"/>
          <ac:spMkLst>
            <pc:docMk/>
            <pc:sldMk cId="801176478" sldId="275"/>
            <ac:spMk id="15" creationId="{F5989E1E-AB60-172E-FE27-234E0281D031}"/>
          </ac:spMkLst>
        </pc:spChg>
        <pc:spChg chg="del">
          <ac:chgData name="ULIAN Mélany" userId="272ee3cc-9bd6-4697-9392-073aebd5317e" providerId="ADAL" clId="{6E1459DD-14E9-4D6F-8714-784DDB321E06}" dt="2023-04-11T14:16:49.686" v="2805" actId="478"/>
          <ac:spMkLst>
            <pc:docMk/>
            <pc:sldMk cId="801176478" sldId="275"/>
            <ac:spMk id="17" creationId="{55006E7E-E120-8DF4-F83F-C2241B5798E1}"/>
          </ac:spMkLst>
        </pc:spChg>
        <pc:picChg chg="add del mod">
          <ac:chgData name="ULIAN Mélany" userId="272ee3cc-9bd6-4697-9392-073aebd5317e" providerId="ADAL" clId="{6E1459DD-14E9-4D6F-8714-784DDB321E06}" dt="2023-04-11T14:29:25.474" v="2859" actId="478"/>
          <ac:picMkLst>
            <pc:docMk/>
            <pc:sldMk cId="801176478" sldId="275"/>
            <ac:picMk id="4" creationId="{46B30391-5057-1019-8A94-64685928F4BD}"/>
          </ac:picMkLst>
        </pc:picChg>
        <pc:picChg chg="del">
          <ac:chgData name="ULIAN Mélany" userId="272ee3cc-9bd6-4697-9392-073aebd5317e" providerId="ADAL" clId="{6E1459DD-14E9-4D6F-8714-784DDB321E06}" dt="2023-04-11T14:18:02.648" v="2830" actId="478"/>
          <ac:picMkLst>
            <pc:docMk/>
            <pc:sldMk cId="801176478" sldId="275"/>
            <ac:picMk id="5" creationId="{80FD28B9-48E2-1ABB-D0F0-D34395B62269}"/>
          </ac:picMkLst>
        </pc:picChg>
      </pc:sldChg>
      <pc:sldChg chg="addSp delSp modSp new mod">
        <pc:chgData name="ULIAN Mélany" userId="272ee3cc-9bd6-4697-9392-073aebd5317e" providerId="ADAL" clId="{6E1459DD-14E9-4D6F-8714-784DDB321E06}" dt="2023-04-11T14:48:49.151" v="2896" actId="14100"/>
        <pc:sldMkLst>
          <pc:docMk/>
          <pc:sldMk cId="1380652491" sldId="276"/>
        </pc:sldMkLst>
        <pc:picChg chg="add del mod">
          <ac:chgData name="ULIAN Mélany" userId="272ee3cc-9bd6-4697-9392-073aebd5317e" providerId="ADAL" clId="{6E1459DD-14E9-4D6F-8714-784DDB321E06}" dt="2023-04-11T14:48:31.986" v="2893" actId="478"/>
          <ac:picMkLst>
            <pc:docMk/>
            <pc:sldMk cId="1380652491" sldId="276"/>
            <ac:picMk id="3" creationId="{331DAD49-C421-2E35-691E-A6AAD069EA0F}"/>
          </ac:picMkLst>
        </pc:picChg>
        <pc:picChg chg="add del mod">
          <ac:chgData name="ULIAN Mélany" userId="272ee3cc-9bd6-4697-9392-073aebd5317e" providerId="ADAL" clId="{6E1459DD-14E9-4D6F-8714-784DDB321E06}" dt="2023-04-11T14:29:03.422" v="2852"/>
          <ac:picMkLst>
            <pc:docMk/>
            <pc:sldMk cId="1380652491" sldId="276"/>
            <ac:picMk id="4" creationId="{67EC7237-9094-0B81-6E8D-F60C05B589A9}"/>
          </ac:picMkLst>
        </pc:picChg>
        <pc:picChg chg="add del mod">
          <ac:chgData name="ULIAN Mélany" userId="272ee3cc-9bd6-4697-9392-073aebd5317e" providerId="ADAL" clId="{6E1459DD-14E9-4D6F-8714-784DDB321E06}" dt="2023-04-11T14:29:33.580" v="2860" actId="478"/>
          <ac:picMkLst>
            <pc:docMk/>
            <pc:sldMk cId="1380652491" sldId="276"/>
            <ac:picMk id="5" creationId="{28B53C69-444F-FE09-D5DF-AF6D3C00AE6E}"/>
          </ac:picMkLst>
        </pc:picChg>
        <pc:picChg chg="add del mod">
          <ac:chgData name="ULIAN Mélany" userId="272ee3cc-9bd6-4697-9392-073aebd5317e" providerId="ADAL" clId="{6E1459DD-14E9-4D6F-8714-784DDB321E06}" dt="2023-04-11T14:47:21.487" v="2885" actId="21"/>
          <ac:picMkLst>
            <pc:docMk/>
            <pc:sldMk cId="1380652491" sldId="276"/>
            <ac:picMk id="7" creationId="{E7788268-8C81-FA2D-8B01-0E39DCB4B3F3}"/>
          </ac:picMkLst>
        </pc:picChg>
        <pc:picChg chg="add del">
          <ac:chgData name="ULIAN Mélany" userId="272ee3cc-9bd6-4697-9392-073aebd5317e" providerId="ADAL" clId="{6E1459DD-14E9-4D6F-8714-784DDB321E06}" dt="2023-04-11T14:48:07.255" v="2890" actId="22"/>
          <ac:picMkLst>
            <pc:docMk/>
            <pc:sldMk cId="1380652491" sldId="276"/>
            <ac:picMk id="9" creationId="{E103BE39-7FF7-401C-D629-CE1F5AA180F6}"/>
          </ac:picMkLst>
        </pc:picChg>
        <pc:picChg chg="add mod">
          <ac:chgData name="ULIAN Mélany" userId="272ee3cc-9bd6-4697-9392-073aebd5317e" providerId="ADAL" clId="{6E1459DD-14E9-4D6F-8714-784DDB321E06}" dt="2023-04-11T14:48:49.151" v="2896" actId="14100"/>
          <ac:picMkLst>
            <pc:docMk/>
            <pc:sldMk cId="1380652491" sldId="276"/>
            <ac:picMk id="11" creationId="{2E9A9D1D-AD86-5486-80B4-DF53E66E800D}"/>
          </ac:picMkLst>
        </pc:picChg>
      </pc:sldChg>
      <pc:sldChg chg="addSp delSp new mod ord">
        <pc:chgData name="ULIAN Mélany" userId="272ee3cc-9bd6-4697-9392-073aebd5317e" providerId="ADAL" clId="{6E1459DD-14E9-4D6F-8714-784DDB321E06}" dt="2023-04-11T14:38:43.880" v="2873" actId="22"/>
        <pc:sldMkLst>
          <pc:docMk/>
          <pc:sldMk cId="1307264305" sldId="277"/>
        </pc:sldMkLst>
        <pc:picChg chg="add del">
          <ac:chgData name="ULIAN Mélany" userId="272ee3cc-9bd6-4697-9392-073aebd5317e" providerId="ADAL" clId="{6E1459DD-14E9-4D6F-8714-784DDB321E06}" dt="2023-04-11T14:38:43.368" v="2872" actId="478"/>
          <ac:picMkLst>
            <pc:docMk/>
            <pc:sldMk cId="1307264305" sldId="277"/>
            <ac:picMk id="3" creationId="{D2F71FC9-C8B9-F2DB-DDB0-4293FC14F040}"/>
          </ac:picMkLst>
        </pc:picChg>
        <pc:picChg chg="add del">
          <ac:chgData name="ULIAN Mélany" userId="272ee3cc-9bd6-4697-9392-073aebd5317e" providerId="ADAL" clId="{6E1459DD-14E9-4D6F-8714-784DDB321E06}" dt="2023-04-11T14:38:42.548" v="2871" actId="22"/>
          <ac:picMkLst>
            <pc:docMk/>
            <pc:sldMk cId="1307264305" sldId="277"/>
            <ac:picMk id="5" creationId="{1D5DE7F0-5AE1-2105-1417-64BFF1A5ED6E}"/>
          </ac:picMkLst>
        </pc:picChg>
        <pc:picChg chg="add">
          <ac:chgData name="ULIAN Mélany" userId="272ee3cc-9bd6-4697-9392-073aebd5317e" providerId="ADAL" clId="{6E1459DD-14E9-4D6F-8714-784DDB321E06}" dt="2023-04-11T14:38:43.880" v="2873" actId="22"/>
          <ac:picMkLst>
            <pc:docMk/>
            <pc:sldMk cId="1307264305" sldId="277"/>
            <ac:picMk id="7" creationId="{2EB9E540-2C6B-F116-7B1E-DB3BDA5AFDB9}"/>
          </ac:picMkLst>
        </pc:picChg>
      </pc:sldChg>
      <pc:sldChg chg="addSp delSp add mod">
        <pc:chgData name="ULIAN Mélany" userId="272ee3cc-9bd6-4697-9392-073aebd5317e" providerId="ADAL" clId="{6E1459DD-14E9-4D6F-8714-784DDB321E06}" dt="2023-04-11T14:39:17.134" v="2877" actId="22"/>
        <pc:sldMkLst>
          <pc:docMk/>
          <pc:sldMk cId="2672687605" sldId="278"/>
        </pc:sldMkLst>
        <pc:picChg chg="add">
          <ac:chgData name="ULIAN Mélany" userId="272ee3cc-9bd6-4697-9392-073aebd5317e" providerId="ADAL" clId="{6E1459DD-14E9-4D6F-8714-784DDB321E06}" dt="2023-04-11T14:39:17.134" v="2877" actId="22"/>
          <ac:picMkLst>
            <pc:docMk/>
            <pc:sldMk cId="2672687605" sldId="278"/>
            <ac:picMk id="3" creationId="{C3F9CE8E-CAF7-85ED-9587-844A2C8DABD3}"/>
          </ac:picMkLst>
        </pc:picChg>
        <pc:picChg chg="del">
          <ac:chgData name="ULIAN Mélany" userId="272ee3cc-9bd6-4697-9392-073aebd5317e" providerId="ADAL" clId="{6E1459DD-14E9-4D6F-8714-784DDB321E06}" dt="2023-04-11T14:38:54.695" v="2875" actId="478"/>
          <ac:picMkLst>
            <pc:docMk/>
            <pc:sldMk cId="2672687605" sldId="278"/>
            <ac:picMk id="7" creationId="{2EB9E540-2C6B-F116-7B1E-DB3BDA5AFDB9}"/>
          </ac:picMkLst>
        </pc:picChg>
      </pc:sldChg>
      <pc:sldChg chg="addSp add mod">
        <pc:chgData name="ULIAN Mélany" userId="272ee3cc-9bd6-4697-9392-073aebd5317e" providerId="ADAL" clId="{6E1459DD-14E9-4D6F-8714-784DDB321E06}" dt="2023-04-11T14:43:26.097" v="2878" actId="22"/>
        <pc:sldMkLst>
          <pc:docMk/>
          <pc:sldMk cId="2474491357" sldId="279"/>
        </pc:sldMkLst>
        <pc:picChg chg="add">
          <ac:chgData name="ULIAN Mélany" userId="272ee3cc-9bd6-4697-9392-073aebd5317e" providerId="ADAL" clId="{6E1459DD-14E9-4D6F-8714-784DDB321E06}" dt="2023-04-11T14:43:26.097" v="2878" actId="22"/>
          <ac:picMkLst>
            <pc:docMk/>
            <pc:sldMk cId="2474491357" sldId="279"/>
            <ac:picMk id="3" creationId="{74B90A0E-1A0D-CF27-D106-CF107635874B}"/>
          </ac:picMkLst>
        </pc:picChg>
      </pc:sldChg>
      <pc:sldChg chg="new del">
        <pc:chgData name="ULIAN Mélany" userId="272ee3cc-9bd6-4697-9392-073aebd5317e" providerId="ADAL" clId="{6E1459DD-14E9-4D6F-8714-784DDB321E06}" dt="2023-04-11T14:47:11.362" v="2881" actId="47"/>
        <pc:sldMkLst>
          <pc:docMk/>
          <pc:sldMk cId="3349441887" sldId="280"/>
        </pc:sldMkLst>
      </pc:sldChg>
      <pc:sldChg chg="addSp modSp new mod modAnim">
        <pc:chgData name="ULIAN Mélany" userId="272ee3cc-9bd6-4697-9392-073aebd5317e" providerId="ADAL" clId="{6E1459DD-14E9-4D6F-8714-784DDB321E06}" dt="2023-04-12T06:48:27.303" v="2936"/>
        <pc:sldMkLst>
          <pc:docMk/>
          <pc:sldMk cId="2610898520" sldId="281"/>
        </pc:sldMkLst>
        <pc:spChg chg="add mod">
          <ac:chgData name="ULIAN Mélany" userId="272ee3cc-9bd6-4697-9392-073aebd5317e" providerId="ADAL" clId="{6E1459DD-14E9-4D6F-8714-784DDB321E06}" dt="2023-04-12T06:46:56.613" v="2926" actId="1076"/>
          <ac:spMkLst>
            <pc:docMk/>
            <pc:sldMk cId="2610898520" sldId="281"/>
            <ac:spMk id="3" creationId="{51E113AA-2A26-BD77-F2C9-67BE60685FD9}"/>
          </ac:spMkLst>
        </pc:spChg>
        <pc:spChg chg="add mod">
          <ac:chgData name="ULIAN Mélany" userId="272ee3cc-9bd6-4697-9392-073aebd5317e" providerId="ADAL" clId="{6E1459DD-14E9-4D6F-8714-784DDB321E06}" dt="2023-04-12T06:47:05.373" v="2929" actId="1076"/>
          <ac:spMkLst>
            <pc:docMk/>
            <pc:sldMk cId="2610898520" sldId="281"/>
            <ac:spMk id="5" creationId="{597F8A48-C716-7342-9165-D84597E1C449}"/>
          </ac:spMkLst>
        </pc:spChg>
        <pc:spChg chg="add mod">
          <ac:chgData name="ULIAN Mélany" userId="272ee3cc-9bd6-4697-9392-073aebd5317e" providerId="ADAL" clId="{6E1459DD-14E9-4D6F-8714-784DDB321E06}" dt="2023-04-12T06:47:23.231" v="2934" actId="1076"/>
          <ac:spMkLst>
            <pc:docMk/>
            <pc:sldMk cId="2610898520" sldId="281"/>
            <ac:spMk id="6" creationId="{79F35374-08D8-D930-13B5-BB19C55F5551}"/>
          </ac:spMkLst>
        </pc:spChg>
        <pc:picChg chg="add mod">
          <ac:chgData name="ULIAN Mélany" userId="272ee3cc-9bd6-4697-9392-073aebd5317e" providerId="ADAL" clId="{6E1459DD-14E9-4D6F-8714-784DDB321E06}" dt="2023-04-11T14:47:36.503" v="2887" actId="1076"/>
          <ac:picMkLst>
            <pc:docMk/>
            <pc:sldMk cId="2610898520" sldId="281"/>
            <ac:picMk id="2" creationId="{7FA89ACE-B31D-EA4F-E8D3-8F1A9BBC523A}"/>
          </ac:picMkLst>
        </pc:picChg>
        <pc:picChg chg="add">
          <ac:chgData name="ULIAN Mélany" userId="272ee3cc-9bd6-4697-9392-073aebd5317e" providerId="ADAL" clId="{6E1459DD-14E9-4D6F-8714-784DDB321E06}" dt="2023-04-11T14:48:09.703" v="2892" actId="22"/>
          <ac:picMkLst>
            <pc:docMk/>
            <pc:sldMk cId="2610898520" sldId="281"/>
            <ac:picMk id="4" creationId="{B4DDC0E9-BBBA-361D-3882-DEF35683D63D}"/>
          </ac:picMkLst>
        </pc:picChg>
      </pc:sldChg>
      <pc:sldChg chg="addSp modSp new mod modAnim">
        <pc:chgData name="ULIAN Mélany" userId="272ee3cc-9bd6-4697-9392-073aebd5317e" providerId="ADAL" clId="{6E1459DD-14E9-4D6F-8714-784DDB321E06}" dt="2023-04-11T14:59:28.120" v="2921"/>
        <pc:sldMkLst>
          <pc:docMk/>
          <pc:sldMk cId="3920388879" sldId="282"/>
        </pc:sldMkLst>
        <pc:picChg chg="add mod">
          <ac:chgData name="ULIAN Mélany" userId="272ee3cc-9bd6-4697-9392-073aebd5317e" providerId="ADAL" clId="{6E1459DD-14E9-4D6F-8714-784DDB321E06}" dt="2023-04-11T14:52:59.599" v="2900" actId="14100"/>
          <ac:picMkLst>
            <pc:docMk/>
            <pc:sldMk cId="3920388879" sldId="282"/>
            <ac:picMk id="3" creationId="{2ED9BC29-D9B6-4EF1-4383-98043DC1428D}"/>
          </ac:picMkLst>
        </pc:picChg>
        <pc:picChg chg="add mod">
          <ac:chgData name="ULIAN Mélany" userId="272ee3cc-9bd6-4697-9392-073aebd5317e" providerId="ADAL" clId="{6E1459DD-14E9-4D6F-8714-784DDB321E06}" dt="2023-04-11T14:54:12.223" v="2904" actId="14100"/>
          <ac:picMkLst>
            <pc:docMk/>
            <pc:sldMk cId="3920388879" sldId="282"/>
            <ac:picMk id="5" creationId="{2836C4CB-1A4A-CCE7-065E-8B75E2B41ACF}"/>
          </ac:picMkLst>
        </pc:picChg>
        <pc:picChg chg="add mod">
          <ac:chgData name="ULIAN Mélany" userId="272ee3cc-9bd6-4697-9392-073aebd5317e" providerId="ADAL" clId="{6E1459DD-14E9-4D6F-8714-784DDB321E06}" dt="2023-04-11T14:55:02.813" v="2908" actId="14100"/>
          <ac:picMkLst>
            <pc:docMk/>
            <pc:sldMk cId="3920388879" sldId="282"/>
            <ac:picMk id="7" creationId="{999EE4BA-951C-4546-3E48-B26799D14AA3}"/>
          </ac:picMkLst>
        </pc:picChg>
        <pc:picChg chg="add mod">
          <ac:chgData name="ULIAN Mélany" userId="272ee3cc-9bd6-4697-9392-073aebd5317e" providerId="ADAL" clId="{6E1459DD-14E9-4D6F-8714-784DDB321E06}" dt="2023-04-11T14:55:23.504" v="2912" actId="14100"/>
          <ac:picMkLst>
            <pc:docMk/>
            <pc:sldMk cId="3920388879" sldId="282"/>
            <ac:picMk id="9" creationId="{08DAAFD0-6434-D3A4-A57F-88379CDEF03B}"/>
          </ac:picMkLst>
        </pc:picChg>
        <pc:picChg chg="add mod">
          <ac:chgData name="ULIAN Mélany" userId="272ee3cc-9bd6-4697-9392-073aebd5317e" providerId="ADAL" clId="{6E1459DD-14E9-4D6F-8714-784DDB321E06}" dt="2023-04-11T14:56:46.856" v="2916" actId="14100"/>
          <ac:picMkLst>
            <pc:docMk/>
            <pc:sldMk cId="3920388879" sldId="282"/>
            <ac:picMk id="11" creationId="{B1AFE3C2-2301-8364-00BA-AAC6564DA747}"/>
          </ac:picMkLst>
        </pc:picChg>
        <pc:picChg chg="add mod">
          <ac:chgData name="ULIAN Mélany" userId="272ee3cc-9bd6-4697-9392-073aebd5317e" providerId="ADAL" clId="{6E1459DD-14E9-4D6F-8714-784DDB321E06}" dt="2023-04-11T14:59:22.378" v="2920" actId="14100"/>
          <ac:picMkLst>
            <pc:docMk/>
            <pc:sldMk cId="3920388879" sldId="282"/>
            <ac:picMk id="13" creationId="{D5365CA8-71CB-C936-2FCF-6B8285BEEED2}"/>
          </ac:picMkLst>
        </pc:picChg>
      </pc:sldChg>
      <pc:sldChg chg="addSp modSp new mod modAnim">
        <pc:chgData name="ULIAN Mélany" userId="272ee3cc-9bd6-4697-9392-073aebd5317e" providerId="ADAL" clId="{6E1459DD-14E9-4D6F-8714-784DDB321E06}" dt="2023-04-12T06:58:55.491" v="2946"/>
        <pc:sldMkLst>
          <pc:docMk/>
          <pc:sldMk cId="4211136122" sldId="283"/>
        </pc:sldMkLst>
        <pc:spChg chg="add mod">
          <ac:chgData name="ULIAN Mélany" userId="272ee3cc-9bd6-4697-9392-073aebd5317e" providerId="ADAL" clId="{6E1459DD-14E9-4D6F-8714-784DDB321E06}" dt="2023-04-12T06:58:52.821" v="2945" actId="1076"/>
          <ac:spMkLst>
            <pc:docMk/>
            <pc:sldMk cId="4211136122" sldId="283"/>
            <ac:spMk id="4" creationId="{3E7C60A0-818A-DC15-3EFB-B8EE5C9185E9}"/>
          </ac:spMkLst>
        </pc:spChg>
        <pc:picChg chg="add mod">
          <ac:chgData name="ULIAN Mélany" userId="272ee3cc-9bd6-4697-9392-073aebd5317e" providerId="ADAL" clId="{6E1459DD-14E9-4D6F-8714-784DDB321E06}" dt="2023-04-12T06:58:49.290" v="2944" actId="1076"/>
          <ac:picMkLst>
            <pc:docMk/>
            <pc:sldMk cId="4211136122" sldId="283"/>
            <ac:picMk id="3" creationId="{0A9FBE68-1F11-CDE8-6AFF-92E356FE7500}"/>
          </ac:picMkLst>
        </pc:picChg>
      </pc:sldChg>
      <pc:sldChg chg="addSp modSp new mod modAnim">
        <pc:chgData name="ULIAN Mélany" userId="272ee3cc-9bd6-4697-9392-073aebd5317e" providerId="ADAL" clId="{6E1459DD-14E9-4D6F-8714-784DDB321E06}" dt="2023-04-12T07:08:18.915" v="2968" actId="1076"/>
        <pc:sldMkLst>
          <pc:docMk/>
          <pc:sldMk cId="969661670" sldId="284"/>
        </pc:sldMkLst>
        <pc:spChg chg="add mod">
          <ac:chgData name="ULIAN Mélany" userId="272ee3cc-9bd6-4697-9392-073aebd5317e" providerId="ADAL" clId="{6E1459DD-14E9-4D6F-8714-784DDB321E06}" dt="2023-04-12T07:06:21.275" v="2954" actId="1076"/>
          <ac:spMkLst>
            <pc:docMk/>
            <pc:sldMk cId="969661670" sldId="284"/>
            <ac:spMk id="4" creationId="{D3BDE908-2E6E-4A7C-11B4-93C83FCF3178}"/>
          </ac:spMkLst>
        </pc:spChg>
        <pc:spChg chg="add mod">
          <ac:chgData name="ULIAN Mélany" userId="272ee3cc-9bd6-4697-9392-073aebd5317e" providerId="ADAL" clId="{6E1459DD-14E9-4D6F-8714-784DDB321E06}" dt="2023-04-12T07:06:59.508" v="2958" actId="1076"/>
          <ac:spMkLst>
            <pc:docMk/>
            <pc:sldMk cId="969661670" sldId="284"/>
            <ac:spMk id="5" creationId="{26F1BEF0-802D-6A7D-1941-02F1186E3E99}"/>
          </ac:spMkLst>
        </pc:spChg>
        <pc:spChg chg="add mod">
          <ac:chgData name="ULIAN Mélany" userId="272ee3cc-9bd6-4697-9392-073aebd5317e" providerId="ADAL" clId="{6E1459DD-14E9-4D6F-8714-784DDB321E06}" dt="2023-04-12T07:07:09.348" v="2962" actId="688"/>
          <ac:spMkLst>
            <pc:docMk/>
            <pc:sldMk cId="969661670" sldId="284"/>
            <ac:spMk id="6" creationId="{B712D93D-9AED-EE96-E18A-077EBF572FC2}"/>
          </ac:spMkLst>
        </pc:spChg>
        <pc:spChg chg="add mod">
          <ac:chgData name="ULIAN Mélany" userId="272ee3cc-9bd6-4697-9392-073aebd5317e" providerId="ADAL" clId="{6E1459DD-14E9-4D6F-8714-784DDB321E06}" dt="2023-04-12T07:08:14.332" v="2966" actId="1076"/>
          <ac:spMkLst>
            <pc:docMk/>
            <pc:sldMk cId="969661670" sldId="284"/>
            <ac:spMk id="7" creationId="{6F981356-ECB4-2DB0-D2BC-D688D158713C}"/>
          </ac:spMkLst>
        </pc:spChg>
        <pc:spChg chg="add mod">
          <ac:chgData name="ULIAN Mélany" userId="272ee3cc-9bd6-4697-9392-073aebd5317e" providerId="ADAL" clId="{6E1459DD-14E9-4D6F-8714-784DDB321E06}" dt="2023-04-12T07:08:18.915" v="2968" actId="1076"/>
          <ac:spMkLst>
            <pc:docMk/>
            <pc:sldMk cId="969661670" sldId="284"/>
            <ac:spMk id="8" creationId="{0B4A330E-8B6B-7FA3-0075-6E1EFD6C21E5}"/>
          </ac:spMkLst>
        </pc:spChg>
        <pc:picChg chg="add mod">
          <ac:chgData name="ULIAN Mélany" userId="272ee3cc-9bd6-4697-9392-073aebd5317e" providerId="ADAL" clId="{6E1459DD-14E9-4D6F-8714-784DDB321E06}" dt="2023-04-12T07:05:13.683" v="2950" actId="14100"/>
          <ac:picMkLst>
            <pc:docMk/>
            <pc:sldMk cId="969661670" sldId="284"/>
            <ac:picMk id="3" creationId="{A539BEF2-EE68-B6C8-A42A-104D08066000}"/>
          </ac:picMkLst>
        </pc:picChg>
      </pc:sldChg>
      <pc:sldChg chg="addSp delSp modSp new mod modAnim">
        <pc:chgData name="ULIAN Mélany" userId="272ee3cc-9bd6-4697-9392-073aebd5317e" providerId="ADAL" clId="{6E1459DD-14E9-4D6F-8714-784DDB321E06}" dt="2023-04-12T07:39:15.396" v="3018" actId="14100"/>
        <pc:sldMkLst>
          <pc:docMk/>
          <pc:sldMk cId="3220314157" sldId="285"/>
        </pc:sldMkLst>
        <pc:spChg chg="add del">
          <ac:chgData name="ULIAN Mélany" userId="272ee3cc-9bd6-4697-9392-073aebd5317e" providerId="ADAL" clId="{6E1459DD-14E9-4D6F-8714-784DDB321E06}" dt="2023-04-12T07:38:27.727" v="3010" actId="478"/>
          <ac:spMkLst>
            <pc:docMk/>
            <pc:sldMk cId="3220314157" sldId="285"/>
            <ac:spMk id="4" creationId="{05B85C54-EE38-04F1-E62A-464D2880F404}"/>
          </ac:spMkLst>
        </pc:spChg>
        <pc:spChg chg="add mod">
          <ac:chgData name="ULIAN Mélany" userId="272ee3cc-9bd6-4697-9392-073aebd5317e" providerId="ADAL" clId="{6E1459DD-14E9-4D6F-8714-784DDB321E06}" dt="2023-04-12T07:38:44.297" v="3014" actId="1582"/>
          <ac:spMkLst>
            <pc:docMk/>
            <pc:sldMk cId="3220314157" sldId="285"/>
            <ac:spMk id="5" creationId="{0FF0E960-89FB-22D2-9C28-C13A2F957CCA}"/>
          </ac:spMkLst>
        </pc:spChg>
        <pc:spChg chg="add mod">
          <ac:chgData name="ULIAN Mélany" userId="272ee3cc-9bd6-4697-9392-073aebd5317e" providerId="ADAL" clId="{6E1459DD-14E9-4D6F-8714-784DDB321E06}" dt="2023-04-12T07:39:15.396" v="3018" actId="14100"/>
          <ac:spMkLst>
            <pc:docMk/>
            <pc:sldMk cId="3220314157" sldId="285"/>
            <ac:spMk id="6" creationId="{48FD1354-B2D4-0123-690A-EC0F6A092AB0}"/>
          </ac:spMkLst>
        </pc:spChg>
        <pc:picChg chg="add mod">
          <ac:chgData name="ULIAN Mélany" userId="272ee3cc-9bd6-4697-9392-073aebd5317e" providerId="ADAL" clId="{6E1459DD-14E9-4D6F-8714-784DDB321E06}" dt="2023-04-12T07:32:51.802" v="3008" actId="14100"/>
          <ac:picMkLst>
            <pc:docMk/>
            <pc:sldMk cId="3220314157" sldId="285"/>
            <ac:picMk id="3" creationId="{5228444B-E9B2-05B4-7FA7-020EEECFA751}"/>
          </ac:picMkLst>
        </pc:picChg>
      </pc:sldChg>
      <pc:sldChg chg="addSp delSp new mod">
        <pc:chgData name="ULIAN Mélany" userId="272ee3cc-9bd6-4697-9392-073aebd5317e" providerId="ADAL" clId="{6E1459DD-14E9-4D6F-8714-784DDB321E06}" dt="2023-04-12T07:12:48.205" v="2977" actId="22"/>
        <pc:sldMkLst>
          <pc:docMk/>
          <pc:sldMk cId="4137996510" sldId="286"/>
        </pc:sldMkLst>
        <pc:spChg chg="add del">
          <ac:chgData name="ULIAN Mélany" userId="272ee3cc-9bd6-4697-9392-073aebd5317e" providerId="ADAL" clId="{6E1459DD-14E9-4D6F-8714-784DDB321E06}" dt="2023-04-12T07:12:03.389" v="2973" actId="478"/>
          <ac:spMkLst>
            <pc:docMk/>
            <pc:sldMk cId="4137996510" sldId="286"/>
            <ac:spMk id="4" creationId="{647084B7-92C4-2F3D-35F0-A7099FA10DB8}"/>
          </ac:spMkLst>
        </pc:spChg>
        <pc:picChg chg="add del">
          <ac:chgData name="ULIAN Mélany" userId="272ee3cc-9bd6-4697-9392-073aebd5317e" providerId="ADAL" clId="{6E1459DD-14E9-4D6F-8714-784DDB321E06}" dt="2023-04-12T07:12:47.875" v="2976" actId="478"/>
          <ac:picMkLst>
            <pc:docMk/>
            <pc:sldMk cId="4137996510" sldId="286"/>
            <ac:picMk id="3" creationId="{E990819F-B637-82DF-525D-B15EB4EEF38A}"/>
          </ac:picMkLst>
        </pc:picChg>
        <pc:picChg chg="add del">
          <ac:chgData name="ULIAN Mélany" userId="272ee3cc-9bd6-4697-9392-073aebd5317e" providerId="ADAL" clId="{6E1459DD-14E9-4D6F-8714-784DDB321E06}" dt="2023-04-12T07:12:46.998" v="2975" actId="22"/>
          <ac:picMkLst>
            <pc:docMk/>
            <pc:sldMk cId="4137996510" sldId="286"/>
            <ac:picMk id="6" creationId="{78F13F4E-E3A8-DA64-1DE9-C29CAA60730F}"/>
          </ac:picMkLst>
        </pc:picChg>
        <pc:picChg chg="add">
          <ac:chgData name="ULIAN Mélany" userId="272ee3cc-9bd6-4697-9392-073aebd5317e" providerId="ADAL" clId="{6E1459DD-14E9-4D6F-8714-784DDB321E06}" dt="2023-04-12T07:12:48.205" v="2977" actId="22"/>
          <ac:picMkLst>
            <pc:docMk/>
            <pc:sldMk cId="4137996510" sldId="286"/>
            <ac:picMk id="8" creationId="{9D810CFD-66ED-9A15-FC60-C860DC23DB91}"/>
          </ac:picMkLst>
        </pc:picChg>
      </pc:sldChg>
      <pc:sldChg chg="addSp delSp modSp new mod modAnim">
        <pc:chgData name="ULIAN Mélany" userId="272ee3cc-9bd6-4697-9392-073aebd5317e" providerId="ADAL" clId="{6E1459DD-14E9-4D6F-8714-784DDB321E06}" dt="2023-04-12T07:16:04.006" v="3005"/>
        <pc:sldMkLst>
          <pc:docMk/>
          <pc:sldMk cId="671799140" sldId="287"/>
        </pc:sldMkLst>
        <pc:spChg chg="add mod">
          <ac:chgData name="ULIAN Mélany" userId="272ee3cc-9bd6-4697-9392-073aebd5317e" providerId="ADAL" clId="{6E1459DD-14E9-4D6F-8714-784DDB321E06}" dt="2023-04-12T07:14:51.054" v="2996" actId="1076"/>
          <ac:spMkLst>
            <pc:docMk/>
            <pc:sldMk cId="671799140" sldId="287"/>
            <ac:spMk id="4" creationId="{6A8718A9-B2EB-BF44-8197-AEF4C53FBAEF}"/>
          </ac:spMkLst>
        </pc:spChg>
        <pc:spChg chg="add del mod">
          <ac:chgData name="ULIAN Mélany" userId="272ee3cc-9bd6-4697-9392-073aebd5317e" providerId="ADAL" clId="{6E1459DD-14E9-4D6F-8714-784DDB321E06}" dt="2023-04-12T07:14:13.384" v="2990"/>
          <ac:spMkLst>
            <pc:docMk/>
            <pc:sldMk cId="671799140" sldId="287"/>
            <ac:spMk id="5" creationId="{2379D079-833F-C50D-CBA9-00A0E1D75874}"/>
          </ac:spMkLst>
        </pc:spChg>
        <pc:spChg chg="add mod">
          <ac:chgData name="ULIAN Mélany" userId="272ee3cc-9bd6-4697-9392-073aebd5317e" providerId="ADAL" clId="{6E1459DD-14E9-4D6F-8714-784DDB321E06}" dt="2023-04-12T07:14:33.214" v="2992" actId="1076"/>
          <ac:spMkLst>
            <pc:docMk/>
            <pc:sldMk cId="671799140" sldId="287"/>
            <ac:spMk id="6" creationId="{6FCBB439-09A7-06C3-CF50-84BAFB64145E}"/>
          </ac:spMkLst>
        </pc:spChg>
        <pc:spChg chg="add mod">
          <ac:chgData name="ULIAN Mélany" userId="272ee3cc-9bd6-4697-9392-073aebd5317e" providerId="ADAL" clId="{6E1459DD-14E9-4D6F-8714-784DDB321E06}" dt="2023-04-12T07:14:37.799" v="2994" actId="1076"/>
          <ac:spMkLst>
            <pc:docMk/>
            <pc:sldMk cId="671799140" sldId="287"/>
            <ac:spMk id="7" creationId="{DA5DE8C8-1DDF-D28D-BE88-584A06DC9C9A}"/>
          </ac:spMkLst>
        </pc:spChg>
        <pc:spChg chg="add mod">
          <ac:chgData name="ULIAN Mélany" userId="272ee3cc-9bd6-4697-9392-073aebd5317e" providerId="ADAL" clId="{6E1459DD-14E9-4D6F-8714-784DDB321E06}" dt="2023-04-12T07:15:08.222" v="2999" actId="1076"/>
          <ac:spMkLst>
            <pc:docMk/>
            <pc:sldMk cId="671799140" sldId="287"/>
            <ac:spMk id="8" creationId="{A4B72854-9BAB-33D1-BE22-06CCC1A6C993}"/>
          </ac:spMkLst>
        </pc:spChg>
        <pc:picChg chg="add mod">
          <ac:chgData name="ULIAN Mélany" userId="272ee3cc-9bd6-4697-9392-073aebd5317e" providerId="ADAL" clId="{6E1459DD-14E9-4D6F-8714-784DDB321E06}" dt="2023-04-12T07:13:49.277" v="2981" actId="14100"/>
          <ac:picMkLst>
            <pc:docMk/>
            <pc:sldMk cId="671799140" sldId="287"/>
            <ac:picMk id="3" creationId="{403FFE58-A9EF-C199-317C-5734EE9A9166}"/>
          </ac:picMkLst>
        </pc:picChg>
      </pc:sldChg>
      <pc:sldChg chg="addSp new mod">
        <pc:chgData name="ULIAN Mélany" userId="272ee3cc-9bd6-4697-9392-073aebd5317e" providerId="ADAL" clId="{6E1459DD-14E9-4D6F-8714-784DDB321E06}" dt="2023-04-12T07:39:45.888" v="3020" actId="22"/>
        <pc:sldMkLst>
          <pc:docMk/>
          <pc:sldMk cId="1890715241" sldId="288"/>
        </pc:sldMkLst>
        <pc:picChg chg="add">
          <ac:chgData name="ULIAN Mélany" userId="272ee3cc-9bd6-4697-9392-073aebd5317e" providerId="ADAL" clId="{6E1459DD-14E9-4D6F-8714-784DDB321E06}" dt="2023-04-12T07:39:45.888" v="3020" actId="22"/>
          <ac:picMkLst>
            <pc:docMk/>
            <pc:sldMk cId="1890715241" sldId="288"/>
            <ac:picMk id="3" creationId="{68AC0D56-C1C0-8C90-60A2-FC9D5C0577F3}"/>
          </ac:picMkLst>
        </pc:picChg>
      </pc:sldChg>
      <pc:sldChg chg="addSp modSp new mod modAnim">
        <pc:chgData name="ULIAN Mélany" userId="272ee3cc-9bd6-4697-9392-073aebd5317e" providerId="ADAL" clId="{6E1459DD-14E9-4D6F-8714-784DDB321E06}" dt="2023-04-12T07:46:30.056" v="3049" actId="1076"/>
        <pc:sldMkLst>
          <pc:docMk/>
          <pc:sldMk cId="2664647272" sldId="289"/>
        </pc:sldMkLst>
        <pc:spChg chg="add mod">
          <ac:chgData name="ULIAN Mélany" userId="272ee3cc-9bd6-4697-9392-073aebd5317e" providerId="ADAL" clId="{6E1459DD-14E9-4D6F-8714-784DDB321E06}" dt="2023-04-12T07:42:59.877" v="3025" actId="1076"/>
          <ac:spMkLst>
            <pc:docMk/>
            <pc:sldMk cId="2664647272" sldId="289"/>
            <ac:spMk id="4" creationId="{9488145A-1F56-4791-7222-3E7A8DF7DCBF}"/>
          </ac:spMkLst>
        </pc:spChg>
        <pc:spChg chg="add mod">
          <ac:chgData name="ULIAN Mélany" userId="272ee3cc-9bd6-4697-9392-073aebd5317e" providerId="ADAL" clId="{6E1459DD-14E9-4D6F-8714-784DDB321E06}" dt="2023-04-12T07:43:17.308" v="3030" actId="1076"/>
          <ac:spMkLst>
            <pc:docMk/>
            <pc:sldMk cId="2664647272" sldId="289"/>
            <ac:spMk id="5" creationId="{7A7BA3F2-B92B-D452-600B-690E19350ED4}"/>
          </ac:spMkLst>
        </pc:spChg>
        <pc:spChg chg="add mod">
          <ac:chgData name="ULIAN Mélany" userId="272ee3cc-9bd6-4697-9392-073aebd5317e" providerId="ADAL" clId="{6E1459DD-14E9-4D6F-8714-784DDB321E06}" dt="2023-04-12T07:44:03.885" v="3036" actId="1076"/>
          <ac:spMkLst>
            <pc:docMk/>
            <pc:sldMk cId="2664647272" sldId="289"/>
            <ac:spMk id="6" creationId="{9ABF3B6C-0E51-9F5F-BA06-59A5791DE153}"/>
          </ac:spMkLst>
        </pc:spChg>
        <pc:spChg chg="add mod">
          <ac:chgData name="ULIAN Mélany" userId="272ee3cc-9bd6-4697-9392-073aebd5317e" providerId="ADAL" clId="{6E1459DD-14E9-4D6F-8714-784DDB321E06}" dt="2023-04-12T07:44:23.742" v="3043" actId="1076"/>
          <ac:spMkLst>
            <pc:docMk/>
            <pc:sldMk cId="2664647272" sldId="289"/>
            <ac:spMk id="7" creationId="{B8AEAA9B-CA6B-8A4C-702D-B6AB0199212D}"/>
          </ac:spMkLst>
        </pc:spChg>
        <pc:spChg chg="add mod">
          <ac:chgData name="ULIAN Mélany" userId="272ee3cc-9bd6-4697-9392-073aebd5317e" providerId="ADAL" clId="{6E1459DD-14E9-4D6F-8714-784DDB321E06}" dt="2023-04-12T07:46:04.335" v="3045" actId="1076"/>
          <ac:spMkLst>
            <pc:docMk/>
            <pc:sldMk cId="2664647272" sldId="289"/>
            <ac:spMk id="8" creationId="{45B7878F-C95F-1AFE-8A9B-EA1C7DE872DC}"/>
          </ac:spMkLst>
        </pc:spChg>
        <pc:spChg chg="add mod">
          <ac:chgData name="ULIAN Mélany" userId="272ee3cc-9bd6-4697-9392-073aebd5317e" providerId="ADAL" clId="{6E1459DD-14E9-4D6F-8714-784DDB321E06}" dt="2023-04-12T07:46:08.904" v="3047" actId="1076"/>
          <ac:spMkLst>
            <pc:docMk/>
            <pc:sldMk cId="2664647272" sldId="289"/>
            <ac:spMk id="9" creationId="{996A502D-A80B-7E04-662B-7E737E15B9BF}"/>
          </ac:spMkLst>
        </pc:spChg>
        <pc:spChg chg="add mod">
          <ac:chgData name="ULIAN Mélany" userId="272ee3cc-9bd6-4697-9392-073aebd5317e" providerId="ADAL" clId="{6E1459DD-14E9-4D6F-8714-784DDB321E06}" dt="2023-04-12T07:46:30.056" v="3049" actId="1076"/>
          <ac:spMkLst>
            <pc:docMk/>
            <pc:sldMk cId="2664647272" sldId="289"/>
            <ac:spMk id="10" creationId="{F136075C-91E4-AF00-8C89-FDE59973DDCA}"/>
          </ac:spMkLst>
        </pc:spChg>
        <pc:picChg chg="add mod">
          <ac:chgData name="ULIAN Mélany" userId="272ee3cc-9bd6-4697-9392-073aebd5317e" providerId="ADAL" clId="{6E1459DD-14E9-4D6F-8714-784DDB321E06}" dt="2023-04-12T07:44:18.656" v="3041" actId="1076"/>
          <ac:picMkLst>
            <pc:docMk/>
            <pc:sldMk cId="2664647272" sldId="289"/>
            <ac:picMk id="3" creationId="{9B0566F3-8926-611C-22AE-4A592DD16E5D}"/>
          </ac:picMkLst>
        </pc:picChg>
      </pc:sldChg>
      <pc:sldChg chg="addSp new mod">
        <pc:chgData name="ULIAN Mélany" userId="272ee3cc-9bd6-4697-9392-073aebd5317e" providerId="ADAL" clId="{6E1459DD-14E9-4D6F-8714-784DDB321E06}" dt="2023-04-12T08:14:03.912" v="3051" actId="22"/>
        <pc:sldMkLst>
          <pc:docMk/>
          <pc:sldMk cId="1719924724" sldId="290"/>
        </pc:sldMkLst>
        <pc:picChg chg="add">
          <ac:chgData name="ULIAN Mélany" userId="272ee3cc-9bd6-4697-9392-073aebd5317e" providerId="ADAL" clId="{6E1459DD-14E9-4D6F-8714-784DDB321E06}" dt="2023-04-12T08:14:03.912" v="3051" actId="22"/>
          <ac:picMkLst>
            <pc:docMk/>
            <pc:sldMk cId="1719924724" sldId="290"/>
            <ac:picMk id="3" creationId="{86B971D5-E85A-57ED-29E6-6C5976A04FAC}"/>
          </ac:picMkLst>
        </pc:picChg>
      </pc:sldChg>
      <pc:sldChg chg="addSp modSp new mod modAnim">
        <pc:chgData name="ULIAN Mélany" userId="272ee3cc-9bd6-4697-9392-073aebd5317e" providerId="ADAL" clId="{6E1459DD-14E9-4D6F-8714-784DDB321E06}" dt="2023-04-12T08:22:59.064" v="3094" actId="1035"/>
        <pc:sldMkLst>
          <pc:docMk/>
          <pc:sldMk cId="1957340138" sldId="291"/>
        </pc:sldMkLst>
        <pc:spChg chg="add mod">
          <ac:chgData name="ULIAN Mélany" userId="272ee3cc-9bd6-4697-9392-073aebd5317e" providerId="ADAL" clId="{6E1459DD-14E9-4D6F-8714-784DDB321E06}" dt="2023-04-12T08:22:59.064" v="3094" actId="1035"/>
          <ac:spMkLst>
            <pc:docMk/>
            <pc:sldMk cId="1957340138" sldId="291"/>
            <ac:spMk id="4" creationId="{A1DBEACF-F124-E70A-795B-B8789D78DD60}"/>
          </ac:spMkLst>
        </pc:spChg>
        <pc:picChg chg="add mod">
          <ac:chgData name="ULIAN Mélany" userId="272ee3cc-9bd6-4697-9392-073aebd5317e" providerId="ADAL" clId="{6E1459DD-14E9-4D6F-8714-784DDB321E06}" dt="2023-04-12T08:22:51.503" v="3063" actId="1076"/>
          <ac:picMkLst>
            <pc:docMk/>
            <pc:sldMk cId="1957340138" sldId="291"/>
            <ac:picMk id="3" creationId="{46639E5E-6759-2E1D-F85D-6FFB5BFE14E0}"/>
          </ac:picMkLst>
        </pc:picChg>
      </pc:sldChg>
      <pc:sldChg chg="addSp modSp new mod modAnim">
        <pc:chgData name="ULIAN Mélany" userId="272ee3cc-9bd6-4697-9392-073aebd5317e" providerId="ADAL" clId="{6E1459DD-14E9-4D6F-8714-784DDB321E06}" dt="2023-04-12T08:54:08.998" v="3118" actId="14100"/>
        <pc:sldMkLst>
          <pc:docMk/>
          <pc:sldMk cId="3914639205" sldId="292"/>
        </pc:sldMkLst>
        <pc:spChg chg="add mod">
          <ac:chgData name="ULIAN Mélany" userId="272ee3cc-9bd6-4697-9392-073aebd5317e" providerId="ADAL" clId="{6E1459DD-14E9-4D6F-8714-784DDB321E06}" dt="2023-04-12T08:54:08.998" v="3118" actId="14100"/>
          <ac:spMkLst>
            <pc:docMk/>
            <pc:sldMk cId="3914639205" sldId="292"/>
            <ac:spMk id="4" creationId="{6AAFA750-79A3-0FAF-4E5B-5F7ABFDD78D4}"/>
          </ac:spMkLst>
        </pc:spChg>
        <pc:picChg chg="add">
          <ac:chgData name="ULIAN Mélany" userId="272ee3cc-9bd6-4697-9392-073aebd5317e" providerId="ADAL" clId="{6E1459DD-14E9-4D6F-8714-784DDB321E06}" dt="2023-04-12T08:23:21.587" v="3095" actId="22"/>
          <ac:picMkLst>
            <pc:docMk/>
            <pc:sldMk cId="3914639205" sldId="292"/>
            <ac:picMk id="3" creationId="{95CC9F4C-B61D-23CE-E9FA-8FE59DAED6B1}"/>
          </ac:picMkLst>
        </pc:picChg>
      </pc:sldChg>
      <pc:sldChg chg="addSp modSp new mod">
        <pc:chgData name="ULIAN Mélany" userId="272ee3cc-9bd6-4697-9392-073aebd5317e" providerId="ADAL" clId="{6E1459DD-14E9-4D6F-8714-784DDB321E06}" dt="2023-04-12T08:31:35.616" v="3104" actId="14100"/>
        <pc:sldMkLst>
          <pc:docMk/>
          <pc:sldMk cId="4030824344" sldId="293"/>
        </pc:sldMkLst>
        <pc:picChg chg="add mod">
          <ac:chgData name="ULIAN Mélany" userId="272ee3cc-9bd6-4697-9392-073aebd5317e" providerId="ADAL" clId="{6E1459DD-14E9-4D6F-8714-784DDB321E06}" dt="2023-04-12T08:31:35.616" v="3104" actId="14100"/>
          <ac:picMkLst>
            <pc:docMk/>
            <pc:sldMk cId="4030824344" sldId="293"/>
            <ac:picMk id="3" creationId="{82AB79DA-2EA3-B2D6-631E-9D2B7FAE4753}"/>
          </ac:picMkLst>
        </pc:picChg>
      </pc:sldChg>
      <pc:sldChg chg="addSp modSp add mod modAnim">
        <pc:chgData name="ULIAN Mélany" userId="272ee3cc-9bd6-4697-9392-073aebd5317e" providerId="ADAL" clId="{6E1459DD-14E9-4D6F-8714-784DDB321E06}" dt="2023-04-12T09:03:06.087" v="3152" actId="1035"/>
        <pc:sldMkLst>
          <pc:docMk/>
          <pc:sldMk cId="2769865231" sldId="294"/>
        </pc:sldMkLst>
        <pc:spChg chg="add mod">
          <ac:chgData name="ULIAN Mélany" userId="272ee3cc-9bd6-4697-9392-073aebd5317e" providerId="ADAL" clId="{6E1459DD-14E9-4D6F-8714-784DDB321E06}" dt="2023-04-12T09:02:44.408" v="3135" actId="14100"/>
          <ac:spMkLst>
            <pc:docMk/>
            <pc:sldMk cId="2769865231" sldId="294"/>
            <ac:spMk id="4" creationId="{ECC143A4-C974-0A1E-B319-7B5A9A7589EA}"/>
          </ac:spMkLst>
        </pc:spChg>
        <pc:spChg chg="add mod">
          <ac:chgData name="ULIAN Mélany" userId="272ee3cc-9bd6-4697-9392-073aebd5317e" providerId="ADAL" clId="{6E1459DD-14E9-4D6F-8714-784DDB321E06}" dt="2023-04-12T09:02:42.072" v="3134" actId="14100"/>
          <ac:spMkLst>
            <pc:docMk/>
            <pc:sldMk cId="2769865231" sldId="294"/>
            <ac:spMk id="5" creationId="{585EB6F3-89BE-30F2-0FEF-60F641917932}"/>
          </ac:spMkLst>
        </pc:spChg>
        <pc:spChg chg="add mod">
          <ac:chgData name="ULIAN Mélany" userId="272ee3cc-9bd6-4697-9392-073aebd5317e" providerId="ADAL" clId="{6E1459DD-14E9-4D6F-8714-784DDB321E06}" dt="2023-04-12T09:02:54" v="3140" actId="1076"/>
          <ac:spMkLst>
            <pc:docMk/>
            <pc:sldMk cId="2769865231" sldId="294"/>
            <ac:spMk id="6" creationId="{1DB1E1D4-CC0D-C87C-BE4F-3D42CA5BD9CC}"/>
          </ac:spMkLst>
        </pc:spChg>
        <pc:spChg chg="add mod">
          <ac:chgData name="ULIAN Mélany" userId="272ee3cc-9bd6-4697-9392-073aebd5317e" providerId="ADAL" clId="{6E1459DD-14E9-4D6F-8714-784DDB321E06}" dt="2023-04-12T09:03:06.087" v="3152" actId="1035"/>
          <ac:spMkLst>
            <pc:docMk/>
            <pc:sldMk cId="2769865231" sldId="294"/>
            <ac:spMk id="7" creationId="{5EA0B177-A939-17A2-F131-2B8C4D8FF22D}"/>
          </ac:spMkLst>
        </pc:spChg>
        <pc:picChg chg="add mod">
          <ac:chgData name="ULIAN Mélany" userId="272ee3cc-9bd6-4697-9392-073aebd5317e" providerId="ADAL" clId="{6E1459DD-14E9-4D6F-8714-784DDB321E06}" dt="2023-04-12T09:02:48.588" v="3138" actId="1076"/>
          <ac:picMkLst>
            <pc:docMk/>
            <pc:sldMk cId="2769865231" sldId="294"/>
            <ac:picMk id="3" creationId="{6A757454-3B46-D8B3-AA20-FCBEB125E512}"/>
          </ac:picMkLst>
        </pc:picChg>
      </pc:sldChg>
      <pc:sldChg chg="addSp new mod">
        <pc:chgData name="ULIAN Mélany" userId="272ee3cc-9bd6-4697-9392-073aebd5317e" providerId="ADAL" clId="{6E1459DD-14E9-4D6F-8714-784DDB321E06}" dt="2023-04-12T08:32:49.005" v="3106" actId="22"/>
        <pc:sldMkLst>
          <pc:docMk/>
          <pc:sldMk cId="1185228700" sldId="295"/>
        </pc:sldMkLst>
        <pc:picChg chg="add">
          <ac:chgData name="ULIAN Mélany" userId="272ee3cc-9bd6-4697-9392-073aebd5317e" providerId="ADAL" clId="{6E1459DD-14E9-4D6F-8714-784DDB321E06}" dt="2023-04-12T08:32:49.005" v="3106" actId="22"/>
          <ac:picMkLst>
            <pc:docMk/>
            <pc:sldMk cId="1185228700" sldId="295"/>
            <ac:picMk id="3" creationId="{35585452-F716-CA76-8D07-D6F61C4EAA5C}"/>
          </ac:picMkLst>
        </pc:picChg>
      </pc:sldChg>
      <pc:sldChg chg="addSp modSp new mod">
        <pc:chgData name="ULIAN Mélany" userId="272ee3cc-9bd6-4697-9392-073aebd5317e" providerId="ADAL" clId="{6E1459DD-14E9-4D6F-8714-784DDB321E06}" dt="2023-04-12T08:46:54.044" v="3111" actId="14100"/>
        <pc:sldMkLst>
          <pc:docMk/>
          <pc:sldMk cId="269726700" sldId="296"/>
        </pc:sldMkLst>
        <pc:picChg chg="add mod">
          <ac:chgData name="ULIAN Mélany" userId="272ee3cc-9bd6-4697-9392-073aebd5317e" providerId="ADAL" clId="{6E1459DD-14E9-4D6F-8714-784DDB321E06}" dt="2023-04-12T08:46:54.044" v="3111" actId="14100"/>
          <ac:picMkLst>
            <pc:docMk/>
            <pc:sldMk cId="269726700" sldId="296"/>
            <ac:picMk id="3" creationId="{3EF0230F-4E27-F1DB-5435-D3EE09D5A076}"/>
          </ac:picMkLst>
        </pc:picChg>
      </pc:sldChg>
      <pc:sldChg chg="addSp modSp new mod">
        <pc:chgData name="ULIAN Mélany" userId="272ee3cc-9bd6-4697-9392-073aebd5317e" providerId="ADAL" clId="{6E1459DD-14E9-4D6F-8714-784DDB321E06}" dt="2023-04-12T08:52:42.846" v="3117" actId="14100"/>
        <pc:sldMkLst>
          <pc:docMk/>
          <pc:sldMk cId="3498784004" sldId="297"/>
        </pc:sldMkLst>
        <pc:picChg chg="add mod">
          <ac:chgData name="ULIAN Mélany" userId="272ee3cc-9bd6-4697-9392-073aebd5317e" providerId="ADAL" clId="{6E1459DD-14E9-4D6F-8714-784DDB321E06}" dt="2023-04-12T08:52:42.846" v="3117" actId="14100"/>
          <ac:picMkLst>
            <pc:docMk/>
            <pc:sldMk cId="3498784004" sldId="297"/>
            <ac:picMk id="3" creationId="{7DDD92A9-AB5B-D0BB-4E30-7A043B1D0BC2}"/>
          </ac:picMkLst>
        </pc:picChg>
      </pc:sldChg>
      <pc:sldChg chg="addSp new mod">
        <pc:chgData name="ULIAN Mélany" userId="272ee3cc-9bd6-4697-9392-073aebd5317e" providerId="ADAL" clId="{6E1459DD-14E9-4D6F-8714-784DDB321E06}" dt="2023-04-12T08:55:32.130" v="3120" actId="22"/>
        <pc:sldMkLst>
          <pc:docMk/>
          <pc:sldMk cId="1231255515" sldId="298"/>
        </pc:sldMkLst>
        <pc:picChg chg="add">
          <ac:chgData name="ULIAN Mélany" userId="272ee3cc-9bd6-4697-9392-073aebd5317e" providerId="ADAL" clId="{6E1459DD-14E9-4D6F-8714-784DDB321E06}" dt="2023-04-12T08:55:32.130" v="3120" actId="22"/>
          <ac:picMkLst>
            <pc:docMk/>
            <pc:sldMk cId="1231255515" sldId="298"/>
            <ac:picMk id="3" creationId="{58BAD221-D3CF-5469-8167-5DA0C171D8C7}"/>
          </ac:picMkLst>
        </pc:picChg>
      </pc:sldChg>
      <pc:sldChg chg="addSp delSp new del mod">
        <pc:chgData name="ULIAN Mélany" userId="272ee3cc-9bd6-4697-9392-073aebd5317e" providerId="ADAL" clId="{6E1459DD-14E9-4D6F-8714-784DDB321E06}" dt="2023-04-12T09:13:21.114" v="3156" actId="47"/>
        <pc:sldMkLst>
          <pc:docMk/>
          <pc:sldMk cId="2576992261" sldId="299"/>
        </pc:sldMkLst>
        <pc:picChg chg="add del">
          <ac:chgData name="ULIAN Mélany" userId="272ee3cc-9bd6-4697-9392-073aebd5317e" providerId="ADAL" clId="{6E1459DD-14E9-4D6F-8714-784DDB321E06}" dt="2023-04-12T09:12:52.760" v="3155" actId="478"/>
          <ac:picMkLst>
            <pc:docMk/>
            <pc:sldMk cId="2576992261" sldId="299"/>
            <ac:picMk id="3" creationId="{8D0AF829-C835-84A4-CBE1-79E3819B6D31}"/>
          </ac:picMkLst>
        </pc:picChg>
      </pc:sldChg>
      <pc:sldChg chg="addSp modSp new mod modAnim">
        <pc:chgData name="ULIAN Mélany" userId="272ee3cc-9bd6-4697-9392-073aebd5317e" providerId="ADAL" clId="{6E1459DD-14E9-4D6F-8714-784DDB321E06}" dt="2023-04-12T09:48:56.953" v="3755"/>
        <pc:sldMkLst>
          <pc:docMk/>
          <pc:sldMk cId="2941004484" sldId="299"/>
        </pc:sldMkLst>
        <pc:spChg chg="mod">
          <ac:chgData name="ULIAN Mélany" userId="272ee3cc-9bd6-4697-9392-073aebd5317e" providerId="ADAL" clId="{6E1459DD-14E9-4D6F-8714-784DDB321E06}" dt="2023-04-12T09:44:45.120" v="3731" actId="14100"/>
          <ac:spMkLst>
            <pc:docMk/>
            <pc:sldMk cId="2941004484" sldId="299"/>
            <ac:spMk id="2" creationId="{AF5B27C2-3A61-F387-CE15-59B0D011B2E5}"/>
          </ac:spMkLst>
        </pc:spChg>
        <pc:spChg chg="mod">
          <ac:chgData name="ULIAN Mélany" userId="272ee3cc-9bd6-4697-9392-073aebd5317e" providerId="ADAL" clId="{6E1459DD-14E9-4D6F-8714-784DDB321E06}" dt="2023-04-12T09:46:10.303" v="3734" actId="14100"/>
          <ac:spMkLst>
            <pc:docMk/>
            <pc:sldMk cId="2941004484" sldId="299"/>
            <ac:spMk id="3" creationId="{B465DDEC-6067-F196-B82B-31A3509C1426}"/>
          </ac:spMkLst>
        </pc:spChg>
        <pc:picChg chg="add mod">
          <ac:chgData name="ULIAN Mélany" userId="272ee3cc-9bd6-4697-9392-073aebd5317e" providerId="ADAL" clId="{6E1459DD-14E9-4D6F-8714-784DDB321E06}" dt="2023-04-12T09:16:47.008" v="3212"/>
          <ac:picMkLst>
            <pc:docMk/>
            <pc:sldMk cId="2941004484" sldId="299"/>
            <ac:picMk id="4" creationId="{0DAE70CF-1B4C-4098-9119-6E13D6C40841}"/>
          </ac:picMkLst>
        </pc:picChg>
        <pc:picChg chg="add mod">
          <ac:chgData name="ULIAN Mélany" userId="272ee3cc-9bd6-4697-9392-073aebd5317e" providerId="ADAL" clId="{6E1459DD-14E9-4D6F-8714-784DDB321E06}" dt="2023-04-12T09:16:54.976" v="3213"/>
          <ac:picMkLst>
            <pc:docMk/>
            <pc:sldMk cId="2941004484" sldId="299"/>
            <ac:picMk id="5" creationId="{694DD47F-9D9A-A0B6-3073-12F33B7E7E59}"/>
          </ac:picMkLst>
        </pc:picChg>
      </pc:sldChg>
      <pc:sldChg chg="modSp new del mod">
        <pc:chgData name="ULIAN Mélany" userId="272ee3cc-9bd6-4697-9392-073aebd5317e" providerId="ADAL" clId="{6E1459DD-14E9-4D6F-8714-784DDB321E06}" dt="2023-04-12T09:14:36.215" v="3162" actId="47"/>
        <pc:sldMkLst>
          <pc:docMk/>
          <pc:sldMk cId="1352175744" sldId="300"/>
        </pc:sldMkLst>
        <pc:spChg chg="mod">
          <ac:chgData name="ULIAN Mélany" userId="272ee3cc-9bd6-4697-9392-073aebd5317e" providerId="ADAL" clId="{6E1459DD-14E9-4D6F-8714-784DDB321E06}" dt="2023-04-12T09:13:52.040" v="3161" actId="14100"/>
          <ac:spMkLst>
            <pc:docMk/>
            <pc:sldMk cId="1352175744" sldId="300"/>
            <ac:spMk id="2" creationId="{F04BE1CA-058C-0A07-C54E-0F60FADC07C8}"/>
          </ac:spMkLst>
        </pc:spChg>
      </pc:sldChg>
      <pc:sldChg chg="addSp delSp modSp new mod">
        <pc:chgData name="ULIAN Mélany" userId="272ee3cc-9bd6-4697-9392-073aebd5317e" providerId="ADAL" clId="{6E1459DD-14E9-4D6F-8714-784DDB321E06}" dt="2023-04-12T09:17:28.512" v="3220" actId="1076"/>
        <pc:sldMkLst>
          <pc:docMk/>
          <pc:sldMk cId="2201449483" sldId="300"/>
        </pc:sldMkLst>
        <pc:spChg chg="mod">
          <ac:chgData name="ULIAN Mélany" userId="272ee3cc-9bd6-4697-9392-073aebd5317e" providerId="ADAL" clId="{6E1459DD-14E9-4D6F-8714-784DDB321E06}" dt="2023-04-12T09:17:28.512" v="3220" actId="1076"/>
          <ac:spMkLst>
            <pc:docMk/>
            <pc:sldMk cId="2201449483" sldId="300"/>
            <ac:spMk id="2" creationId="{3B656387-A9C0-23E7-30D0-A65A3437DD6A}"/>
          </ac:spMkLst>
        </pc:spChg>
        <pc:spChg chg="del">
          <ac:chgData name="ULIAN Mélany" userId="272ee3cc-9bd6-4697-9392-073aebd5317e" providerId="ADAL" clId="{6E1459DD-14E9-4D6F-8714-784DDB321E06}" dt="2023-04-12T09:14:41.518" v="3164" actId="22"/>
          <ac:spMkLst>
            <pc:docMk/>
            <pc:sldMk cId="2201449483" sldId="300"/>
            <ac:spMk id="3" creationId="{B1635789-2A99-93F6-A250-46A8AAF685F1}"/>
          </ac:spMkLst>
        </pc:spChg>
        <pc:spChg chg="del">
          <ac:chgData name="ULIAN Mélany" userId="272ee3cc-9bd6-4697-9392-073aebd5317e" providerId="ADAL" clId="{6E1459DD-14E9-4D6F-8714-784DDB321E06}" dt="2023-04-12T09:15:03.973" v="3177" actId="478"/>
          <ac:spMkLst>
            <pc:docMk/>
            <pc:sldMk cId="2201449483" sldId="300"/>
            <ac:spMk id="4" creationId="{1DDE8B27-0700-EB52-2EC3-E05F25F8EA90}"/>
          </ac:spMkLst>
        </pc:spChg>
        <pc:spChg chg="add del mod">
          <ac:chgData name="ULIAN Mélany" userId="272ee3cc-9bd6-4697-9392-073aebd5317e" providerId="ADAL" clId="{6E1459DD-14E9-4D6F-8714-784DDB321E06}" dt="2023-04-12T09:16:18.679" v="3211" actId="478"/>
          <ac:spMkLst>
            <pc:docMk/>
            <pc:sldMk cId="2201449483" sldId="300"/>
            <ac:spMk id="7" creationId="{687F6B10-1739-90FE-ECAD-96164BAC929A}"/>
          </ac:spMkLst>
        </pc:spChg>
        <pc:picChg chg="add mod ord">
          <ac:chgData name="ULIAN Mélany" userId="272ee3cc-9bd6-4697-9392-073aebd5317e" providerId="ADAL" clId="{6E1459DD-14E9-4D6F-8714-784DDB321E06}" dt="2023-04-12T09:15:58.775" v="3198" actId="14100"/>
          <ac:picMkLst>
            <pc:docMk/>
            <pc:sldMk cId="2201449483" sldId="300"/>
            <ac:picMk id="6" creationId="{7ABEC57B-1B40-E39A-1F5D-DB5AA0235C44}"/>
          </ac:picMkLst>
        </pc:picChg>
        <pc:picChg chg="add mod">
          <ac:chgData name="ULIAN Mélany" userId="272ee3cc-9bd6-4697-9392-073aebd5317e" providerId="ADAL" clId="{6E1459DD-14E9-4D6F-8714-784DDB321E06}" dt="2023-04-12T09:17:25" v="3219" actId="1076"/>
          <ac:picMkLst>
            <pc:docMk/>
            <pc:sldMk cId="2201449483" sldId="300"/>
            <ac:picMk id="8" creationId="{E2E61C6A-6E19-6878-32DE-4E668CD5965C}"/>
          </ac:picMkLst>
        </pc:picChg>
        <pc:picChg chg="add mod">
          <ac:chgData name="ULIAN Mélany" userId="272ee3cc-9bd6-4697-9392-073aebd5317e" providerId="ADAL" clId="{6E1459DD-14E9-4D6F-8714-784DDB321E06}" dt="2023-04-12T09:17:25" v="3219" actId="1076"/>
          <ac:picMkLst>
            <pc:docMk/>
            <pc:sldMk cId="2201449483" sldId="300"/>
            <ac:picMk id="9" creationId="{E094A76C-6792-16FB-2B1D-C65C96AC08A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FF6D70D5-4696-1873-3D83-868BBF6874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/>
              <a:t>00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917E7D1-6FBD-ECA4-F837-5DC7C36C601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12F111-8652-4549-9BEC-0B8E4D000CD3}" type="datetimeFigureOut">
              <a:rPr lang="fr-FR" smtClean="0"/>
              <a:t>12/04/2023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EE19907-9AB7-F054-3B22-752C1130BE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AB50051-1CA4-77D0-1152-C8840DBCC40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5FADE-8396-4706-816C-6A82A7F145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797337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/>
              <a:t>00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D59660-CE92-4447-AB8A-593A1421278C}" type="datetimeFigureOut">
              <a:rPr lang="fr-FR" smtClean="0"/>
              <a:t>12/04/2023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CC613-A67C-4E26-BCDE-56B920368B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38190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CD7B2A-6888-9795-E395-A78842BD7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C09A5E5-064D-8375-4087-5114B4100C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A41441-BA0F-53DF-5DE6-99A92AC2A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7EC0-02BE-4E09-B2C3-1E06FEBF6B18}" type="datetime1">
              <a:rPr lang="fr-FR" smtClean="0"/>
              <a:t>12/04/2023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F2DD2D-75D2-0854-F41D-0A8877B96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C28F65-F30B-C123-F05E-EF33D5BAF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E5FD-E749-443A-8EB5-ADF90A3B80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468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717159-8D36-2208-6FAC-5CA8F69FF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29FFB0C-DD61-8FE6-CAB2-239534F8C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F8E702-9925-4AAE-3DE1-A199A4130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519D-4CDD-465D-A5AD-3CAE79088E53}" type="datetime1">
              <a:rPr lang="fr-FR" smtClean="0"/>
              <a:t>12/04/2023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6EB2A4-DD2C-F2AE-DDCC-4DD79D016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5BA62E-6FF2-C643-348A-BC9B27C75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E5FD-E749-443A-8EB5-ADF90A3B80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2089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1C8CE24-B3AC-9950-69E0-83F476DC76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9C7380A-BD2E-D040-E9F1-4320BF6FE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FD8E58-24FC-0B33-2DCC-3DC958776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B1B2-2EE7-4732-8471-3823063717C3}" type="datetime1">
              <a:rPr lang="fr-FR" smtClean="0"/>
              <a:t>12/04/2023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293B3F9-A84C-2383-F6CF-45A477F99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AD78FC-6CB5-8D5E-DA6B-A5177ED52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E5FD-E749-443A-8EB5-ADF90A3B80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2054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3B333D-7267-2BFB-7DF6-142B00C9E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CF951D-CF8B-6197-CFD3-159B8AF5C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55188C-0D89-DAD5-9496-B75525F03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4FA65-4337-416B-9B68-F270E9DC2EF2}" type="datetime1">
              <a:rPr lang="fr-FR" smtClean="0"/>
              <a:t>12/04/2023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D37013-A637-01A2-B585-6C2489A4F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75A276-5C01-4E6B-0E23-D862F7DD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E5FD-E749-443A-8EB5-ADF90A3B80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9297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88714-630E-2D1F-A289-5B339241E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1DFC387-3DEC-4A76-2605-C41F562BC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7D3746-9059-6828-380A-995769C7E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D649C-DD91-4F53-9175-EC2C7C918C81}" type="datetime1">
              <a:rPr lang="fr-FR" smtClean="0"/>
              <a:t>12/04/2023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7AA09C-DD15-8A4B-E44F-30B5C8ACF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0ADD98-7BF3-8A4A-64FA-B741ECCFF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E5FD-E749-443A-8EB5-ADF90A3B80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3318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341B4E-2525-371C-E753-ACA88FB9F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A42509-BBCF-4CEC-4C12-01D112D72A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5B8FC1E-83B5-63B9-C676-FA699588B1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8C941B5-879B-9515-17C7-858D463C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D5FB4-EC48-4CBC-BACF-E88A33AA703F}" type="datetime1">
              <a:rPr lang="fr-FR" smtClean="0"/>
              <a:t>12/04/2023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2F08EA5-6573-206E-9DE1-F5CD58A24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8323AD-6A06-7F90-C77A-ABF6E05EC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E5FD-E749-443A-8EB5-ADF90A3B80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4863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8C013D-CE39-D5F5-8603-764CA72F4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BE996A-4A13-7315-CA2B-A5E01A3FA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A15135A-0815-D876-DF1B-ED4D82FE2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6FBF529-DDEF-3302-2456-C464C45653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2B4B037-4321-7664-EAE4-BD73FC3A69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7DA9F48-8AF4-D496-ED04-438A3F670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77DA5-22B2-41C5-8C50-65D95AAFDD12}" type="datetime1">
              <a:rPr lang="fr-FR" smtClean="0"/>
              <a:t>12/04/2023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B30355A-9CEF-5D98-C020-4FCAE21B0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728AF10-39A4-1CD0-5FD0-F4E6031DD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E5FD-E749-443A-8EB5-ADF90A3B80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4752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427A72-C3A8-09E7-7B53-9D6FCC9A8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B25B0A3-B84E-5492-4D02-6EBA0ACD9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EFFF0-838B-4767-A0F9-9750DC99EC7F}" type="datetime1">
              <a:rPr lang="fr-FR" smtClean="0"/>
              <a:t>12/04/2023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9C36512-04FB-E2F7-5DFF-407A8EAE5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6662149-7474-0E47-82D8-3361F414A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E5FD-E749-443A-8EB5-ADF90A3B80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099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52D491-EA51-5ACA-4881-7CEAF7B5B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C1078-7C87-4350-9C00-59C28015E741}" type="datetime1">
              <a:rPr lang="fr-FR" smtClean="0"/>
              <a:t>12/04/2023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ACDA159-7835-4DFF-5444-C7D52BC67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932535-E89D-7D3D-AAE0-9086021E1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E5FD-E749-443A-8EB5-ADF90A3B80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5421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762174-B6CC-BDE7-2BD3-4773E4995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C559D4-6A8F-C0ED-F030-AAA6F3F06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44D9B2-42CF-4070-33D6-246A854855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20C3DD7-A29E-DB66-5011-88FF66E76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2CF89-A942-464E-B724-24D3FA2E069B}" type="datetime1">
              <a:rPr lang="fr-FR" smtClean="0"/>
              <a:t>12/04/2023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62206E9-7674-A088-646C-2465694BC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45B3A69-7D14-BEB2-B8EA-FF359E5C5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E5FD-E749-443A-8EB5-ADF90A3B80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4215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501051-CDBD-BD33-FABE-6D9F09538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4DEC0A8-D237-8F17-3995-328CB47025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29024C4-C477-841C-C783-BFEC594CB5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65DAA8A-51F2-D60D-DDCC-E5826A4B9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047CB-88F0-4F98-8B58-0FAC38A45CED}" type="datetime1">
              <a:rPr lang="fr-FR" smtClean="0"/>
              <a:t>12/04/2023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4CEC2C8-EEEE-A463-B08D-AE8637F3E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47EC3AD-0B2D-59B4-CE09-539E59184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E5FD-E749-443A-8EB5-ADF90A3B80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453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317E6EF-124A-5FB4-9BC6-392B4CCA9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E7E4AF7-2669-5CBC-88D0-490DC97D8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CD129B-0C78-0C40-8B76-4283192618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FB2F6-F4DE-46D5-A2AF-34114F02A57C}" type="datetime1">
              <a:rPr lang="fr-FR" smtClean="0"/>
              <a:t>12/04/2023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CDCEC82-0081-174F-B0D4-B6CE0CE2E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9E5442-3BAE-E05C-5398-265FBC3998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BE5FD-E749-443A-8EB5-ADF90A3B80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945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F2043D-5B4A-8478-C48D-5D7772C5A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98224"/>
            <a:ext cx="9144000" cy="4579794"/>
          </a:xfrm>
        </p:spPr>
        <p:txBody>
          <a:bodyPr>
            <a:normAutofit/>
          </a:bodyPr>
          <a:lstStyle/>
          <a:p>
            <a:r>
              <a:rPr lang="fr-FR" b="1" dirty="0"/>
              <a:t>L’internaute avant tout !</a:t>
            </a:r>
            <a:br>
              <a:rPr lang="fr-FR" b="1" dirty="0"/>
            </a:br>
            <a:r>
              <a:rPr lang="fr-FR" b="1" dirty="0"/>
              <a:t>Le nouveau portail des Archives départementales des Alpes-Maritimes.</a:t>
            </a:r>
            <a:br>
              <a:rPr lang="fr-FR" b="1" dirty="0"/>
            </a:br>
            <a:r>
              <a:rPr lang="fr-FR" sz="4400" b="1" dirty="0"/>
              <a:t> </a:t>
            </a:r>
            <a:endParaRPr lang="fr-FR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FAD6767-443D-0BA0-FCA7-AFC4F9545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36" y="787082"/>
            <a:ext cx="3721616" cy="670561"/>
          </a:xfrm>
          <a:prstGeom prst="rect">
            <a:avLst/>
          </a:prstGeom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F3CBE0AD-61A6-F96E-6F62-6EEA0B7B5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015" y="784338"/>
            <a:ext cx="2943649" cy="6705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C90B78-895D-229B-B7D0-F36617E9CB57}"/>
              </a:ext>
            </a:extLst>
          </p:cNvPr>
          <p:cNvSpPr/>
          <p:nvPr/>
        </p:nvSpPr>
        <p:spPr>
          <a:xfrm>
            <a:off x="279918" y="270588"/>
            <a:ext cx="11579290" cy="6288832"/>
          </a:xfrm>
          <a:prstGeom prst="rect">
            <a:avLst/>
          </a:prstGeom>
          <a:noFill/>
          <a:ln w="38100">
            <a:solidFill>
              <a:srgbClr val="DC5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4DCD51-88AC-6044-76A1-C2BBAF1C0F28}"/>
              </a:ext>
            </a:extLst>
          </p:cNvPr>
          <p:cNvSpPr/>
          <p:nvPr/>
        </p:nvSpPr>
        <p:spPr>
          <a:xfrm>
            <a:off x="411480" y="402336"/>
            <a:ext cx="11329416" cy="6035040"/>
          </a:xfrm>
          <a:prstGeom prst="rect">
            <a:avLst/>
          </a:prstGeom>
          <a:noFill/>
          <a:ln w="38100">
            <a:solidFill>
              <a:srgbClr val="DC5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8266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D810CFD-66ED-9A15-FC60-C860DC23D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364"/>
            <a:ext cx="12192000" cy="636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96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03FFE58-A9EF-C199-317C-5734EE9A9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108"/>
            <a:ext cx="12192000" cy="6036814"/>
          </a:xfrm>
          <a:prstGeom prst="rect">
            <a:avLst/>
          </a:prstGeom>
        </p:spPr>
      </p:pic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6A8718A9-B2EB-BF44-8197-AEF4C53FBAEF}"/>
              </a:ext>
            </a:extLst>
          </p:cNvPr>
          <p:cNvSpPr/>
          <p:nvPr/>
        </p:nvSpPr>
        <p:spPr>
          <a:xfrm rot="18560382">
            <a:off x="2167383" y="2319588"/>
            <a:ext cx="1322199" cy="426078"/>
          </a:xfrm>
          <a:prstGeom prst="rightArrow">
            <a:avLst/>
          </a:prstGeom>
          <a:solidFill>
            <a:srgbClr val="DC5C1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6FCBB439-09A7-06C3-CF50-84BAFB64145E}"/>
              </a:ext>
            </a:extLst>
          </p:cNvPr>
          <p:cNvSpPr/>
          <p:nvPr/>
        </p:nvSpPr>
        <p:spPr>
          <a:xfrm rot="9395146">
            <a:off x="1844294" y="3798434"/>
            <a:ext cx="1322199" cy="426078"/>
          </a:xfrm>
          <a:prstGeom prst="rightArrow">
            <a:avLst/>
          </a:prstGeom>
          <a:solidFill>
            <a:srgbClr val="DC5C1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DA5DE8C8-1DDF-D28D-BE88-584A06DC9C9A}"/>
              </a:ext>
            </a:extLst>
          </p:cNvPr>
          <p:cNvSpPr/>
          <p:nvPr/>
        </p:nvSpPr>
        <p:spPr>
          <a:xfrm rot="9395146">
            <a:off x="1844293" y="4342525"/>
            <a:ext cx="1322199" cy="426078"/>
          </a:xfrm>
          <a:prstGeom prst="rightArrow">
            <a:avLst/>
          </a:prstGeom>
          <a:solidFill>
            <a:srgbClr val="DC5C1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A4B72854-9BAB-33D1-BE22-06CCC1A6C993}"/>
              </a:ext>
            </a:extLst>
          </p:cNvPr>
          <p:cNvSpPr/>
          <p:nvPr/>
        </p:nvSpPr>
        <p:spPr>
          <a:xfrm rot="13277321">
            <a:off x="622671" y="2619657"/>
            <a:ext cx="1322199" cy="426078"/>
          </a:xfrm>
          <a:prstGeom prst="rightArrow">
            <a:avLst/>
          </a:prstGeom>
          <a:solidFill>
            <a:srgbClr val="DC5C1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179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F2043D-5B4A-8478-C48D-5D7772C5A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655" y="106532"/>
            <a:ext cx="11993732" cy="5726097"/>
          </a:xfrm>
        </p:spPr>
        <p:txBody>
          <a:bodyPr>
            <a:normAutofit/>
          </a:bodyPr>
          <a:lstStyle/>
          <a:p>
            <a:pPr algn="l"/>
            <a:br>
              <a:rPr lang="fr-FR" b="1" dirty="0"/>
            </a:br>
            <a:br>
              <a:rPr lang="fr-FR" sz="4400" b="1" dirty="0"/>
            </a:br>
            <a:br>
              <a:rPr lang="fr-FR" sz="4400" b="1" dirty="0"/>
            </a:br>
            <a:br>
              <a:rPr lang="fr-FR" sz="4400" b="1" dirty="0"/>
            </a:br>
            <a:br>
              <a:rPr lang="fr-FR" sz="4400" b="1" dirty="0"/>
            </a:br>
            <a:br>
              <a:rPr lang="fr-FR" sz="4400" b="1" dirty="0"/>
            </a:br>
            <a:endParaRPr lang="fr-FR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6B30391-5057-1019-8A94-64685928F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279" y="0"/>
            <a:ext cx="10360240" cy="6858000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B2F8DAB9-CADD-4624-992A-1E0B0F505266}"/>
              </a:ext>
            </a:extLst>
          </p:cNvPr>
          <p:cNvSpPr/>
          <p:nvPr/>
        </p:nvSpPr>
        <p:spPr>
          <a:xfrm>
            <a:off x="603682" y="1278384"/>
            <a:ext cx="2663301" cy="2361461"/>
          </a:xfrm>
          <a:prstGeom prst="ellipse">
            <a:avLst/>
          </a:prstGeom>
          <a:noFill/>
          <a:ln w="28575">
            <a:solidFill>
              <a:srgbClr val="DC5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DB6576EF-142E-D8A6-7358-11B99C4B1CB5}"/>
              </a:ext>
            </a:extLst>
          </p:cNvPr>
          <p:cNvSpPr/>
          <p:nvPr/>
        </p:nvSpPr>
        <p:spPr>
          <a:xfrm rot="13134490">
            <a:off x="10471720" y="370222"/>
            <a:ext cx="1500326" cy="909962"/>
          </a:xfrm>
          <a:prstGeom prst="rightArrow">
            <a:avLst/>
          </a:prstGeom>
          <a:solidFill>
            <a:srgbClr val="DC5C1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8ECF0BC5-7D0E-04F7-8FDE-4389485DE4D3}"/>
              </a:ext>
            </a:extLst>
          </p:cNvPr>
          <p:cNvSpPr/>
          <p:nvPr/>
        </p:nvSpPr>
        <p:spPr>
          <a:xfrm rot="14495102">
            <a:off x="6771210" y="527842"/>
            <a:ext cx="1500326" cy="909962"/>
          </a:xfrm>
          <a:prstGeom prst="rightArrow">
            <a:avLst/>
          </a:prstGeom>
          <a:solidFill>
            <a:srgbClr val="DC5C1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117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EB9E540-2C6B-F116-7B1E-DB3BDA5AF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6143"/>
            <a:ext cx="12192000" cy="580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64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3F9CE8E-CAF7-85ED-9587-844A2C8DA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4397"/>
            <a:ext cx="12192000" cy="374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87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4B90A0E-1A0D-CF27-D106-CF1076358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5866"/>
            <a:ext cx="12192000" cy="560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91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2E9A9D1D-AD86-5486-80B4-DF53E66E8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52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A89ACE-B31D-EA4F-E8D3-8F1A9BBC5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278" y="0"/>
            <a:ext cx="10345443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4DDC0E9-BBBA-361D-3882-DEF35683D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70"/>
            <a:ext cx="12192000" cy="6741459"/>
          </a:xfrm>
          <a:prstGeom prst="rect">
            <a:avLst/>
          </a:prstGeom>
        </p:spPr>
      </p:pic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51E113AA-2A26-BD77-F2C9-67BE60685FD9}"/>
              </a:ext>
            </a:extLst>
          </p:cNvPr>
          <p:cNvSpPr/>
          <p:nvPr/>
        </p:nvSpPr>
        <p:spPr>
          <a:xfrm rot="8156378">
            <a:off x="2412275" y="643253"/>
            <a:ext cx="1500326" cy="909962"/>
          </a:xfrm>
          <a:prstGeom prst="rightArrow">
            <a:avLst/>
          </a:prstGeom>
          <a:solidFill>
            <a:srgbClr val="DC5C1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597F8A48-C716-7342-9165-D84597E1C449}"/>
              </a:ext>
            </a:extLst>
          </p:cNvPr>
          <p:cNvSpPr/>
          <p:nvPr/>
        </p:nvSpPr>
        <p:spPr>
          <a:xfrm rot="8611681">
            <a:off x="6219532" y="217123"/>
            <a:ext cx="1500326" cy="909962"/>
          </a:xfrm>
          <a:prstGeom prst="rightArrow">
            <a:avLst/>
          </a:prstGeom>
          <a:solidFill>
            <a:srgbClr val="DC5C1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79F35374-08D8-D930-13B5-BB19C55F5551}"/>
              </a:ext>
            </a:extLst>
          </p:cNvPr>
          <p:cNvSpPr/>
          <p:nvPr/>
        </p:nvSpPr>
        <p:spPr>
          <a:xfrm rot="7050936">
            <a:off x="7617011" y="2044108"/>
            <a:ext cx="1500326" cy="909962"/>
          </a:xfrm>
          <a:prstGeom prst="rightArrow">
            <a:avLst/>
          </a:prstGeom>
          <a:solidFill>
            <a:srgbClr val="DC5C1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089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B971D5-E85A-57ED-29E6-6C5976A04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5819"/>
            <a:ext cx="12192000" cy="522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24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8BAD221-D3CF-5469-8167-5DA0C171D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4001"/>
            <a:ext cx="12192000" cy="552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55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F2043D-5B4A-8478-C48D-5D7772C5A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98223"/>
            <a:ext cx="9144000" cy="3604092"/>
          </a:xfrm>
        </p:spPr>
        <p:txBody>
          <a:bodyPr>
            <a:normAutofit/>
          </a:bodyPr>
          <a:lstStyle/>
          <a:p>
            <a:r>
              <a:rPr lang="fr-FR" b="1" dirty="0"/>
              <a:t>Le site institutionnel et </a:t>
            </a:r>
            <a:r>
              <a:rPr lang="fr-FR" b="1" dirty="0" err="1"/>
              <a:t>Fuldesk</a:t>
            </a:r>
            <a:br>
              <a:rPr lang="fr-FR" b="1" dirty="0"/>
            </a:br>
            <a:r>
              <a:rPr lang="fr-FR" sz="4400" b="1" dirty="0"/>
              <a:t> </a:t>
            </a:r>
            <a:endParaRPr lang="fr-FR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FAD6767-443D-0BA0-FCA7-AFC4F9545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36" y="787082"/>
            <a:ext cx="3721616" cy="670561"/>
          </a:xfrm>
          <a:prstGeom prst="rect">
            <a:avLst/>
          </a:prstGeom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F3CBE0AD-61A6-F96E-6F62-6EEA0B7B5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015" y="784338"/>
            <a:ext cx="2943649" cy="6705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C90B78-895D-229B-B7D0-F36617E9CB57}"/>
              </a:ext>
            </a:extLst>
          </p:cNvPr>
          <p:cNvSpPr/>
          <p:nvPr/>
        </p:nvSpPr>
        <p:spPr>
          <a:xfrm>
            <a:off x="279918" y="270588"/>
            <a:ext cx="11579290" cy="6288832"/>
          </a:xfrm>
          <a:prstGeom prst="rect">
            <a:avLst/>
          </a:prstGeom>
          <a:noFill/>
          <a:ln w="38100">
            <a:solidFill>
              <a:srgbClr val="DC5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4DCD51-88AC-6044-76A1-C2BBAF1C0F28}"/>
              </a:ext>
            </a:extLst>
          </p:cNvPr>
          <p:cNvSpPr/>
          <p:nvPr/>
        </p:nvSpPr>
        <p:spPr>
          <a:xfrm>
            <a:off x="411480" y="402336"/>
            <a:ext cx="11329416" cy="6035040"/>
          </a:xfrm>
          <a:prstGeom prst="rect">
            <a:avLst/>
          </a:prstGeom>
          <a:noFill/>
          <a:ln w="38100">
            <a:solidFill>
              <a:srgbClr val="DC5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4935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ED9BC29-D9B6-4EF1-4383-98043DC14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836C4CB-1A4A-CCE7-065E-8B75E2B41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1441" y="-1"/>
            <a:ext cx="3320248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99EE4BA-951C-4546-3E48-B26799D14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1441" y="0"/>
            <a:ext cx="3320248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8DAAFD0-6434-D3A4-A57F-88379CDEF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1441" y="0"/>
            <a:ext cx="3320248" cy="685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1AFE3C2-2301-8364-00BA-AAC6564DA7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1441" y="0"/>
            <a:ext cx="3320248" cy="685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5365CA8-71CB-C936-2FCF-6B8285BEEE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"/>
            <a:ext cx="85314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8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A9FBE68-1F11-CDE8-6AFF-92E356FE7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521" y="0"/>
            <a:ext cx="9810957" cy="685800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3E7C60A0-818A-DC15-3EFB-B8EE5C9185E9}"/>
              </a:ext>
            </a:extLst>
          </p:cNvPr>
          <p:cNvSpPr/>
          <p:nvPr/>
        </p:nvSpPr>
        <p:spPr>
          <a:xfrm>
            <a:off x="3835154" y="1198486"/>
            <a:ext cx="2503503" cy="2920754"/>
          </a:xfrm>
          <a:prstGeom prst="ellipse">
            <a:avLst/>
          </a:prstGeom>
          <a:noFill/>
          <a:ln w="28575">
            <a:solidFill>
              <a:srgbClr val="DC5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13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539BEF2-EE68-B6C8-A42A-104D08066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D3BDE908-2E6E-4A7C-11B4-93C83FCF3178}"/>
              </a:ext>
            </a:extLst>
          </p:cNvPr>
          <p:cNvSpPr/>
          <p:nvPr/>
        </p:nvSpPr>
        <p:spPr>
          <a:xfrm rot="19891610">
            <a:off x="938582" y="1424487"/>
            <a:ext cx="1500326" cy="909962"/>
          </a:xfrm>
          <a:prstGeom prst="rightArrow">
            <a:avLst/>
          </a:prstGeom>
          <a:solidFill>
            <a:srgbClr val="DC5C1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26F1BEF0-802D-6A7D-1941-02F1186E3E99}"/>
              </a:ext>
            </a:extLst>
          </p:cNvPr>
          <p:cNvSpPr/>
          <p:nvPr/>
        </p:nvSpPr>
        <p:spPr>
          <a:xfrm rot="10294350">
            <a:off x="9150425" y="513716"/>
            <a:ext cx="1500326" cy="909962"/>
          </a:xfrm>
          <a:prstGeom prst="rightArrow">
            <a:avLst/>
          </a:prstGeom>
          <a:solidFill>
            <a:srgbClr val="DC5C1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B712D93D-9AED-EE96-E18A-077EBF572FC2}"/>
              </a:ext>
            </a:extLst>
          </p:cNvPr>
          <p:cNvSpPr/>
          <p:nvPr/>
        </p:nvSpPr>
        <p:spPr>
          <a:xfrm rot="677446">
            <a:off x="761029" y="3765967"/>
            <a:ext cx="1500326" cy="909962"/>
          </a:xfrm>
          <a:prstGeom prst="rightArrow">
            <a:avLst/>
          </a:prstGeom>
          <a:solidFill>
            <a:srgbClr val="DC5C1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6F981356-ECB4-2DB0-D2BC-D688D158713C}"/>
              </a:ext>
            </a:extLst>
          </p:cNvPr>
          <p:cNvSpPr/>
          <p:nvPr/>
        </p:nvSpPr>
        <p:spPr>
          <a:xfrm rot="9962111">
            <a:off x="9256958" y="3421492"/>
            <a:ext cx="1500326" cy="909962"/>
          </a:xfrm>
          <a:prstGeom prst="rightArrow">
            <a:avLst/>
          </a:prstGeom>
          <a:solidFill>
            <a:srgbClr val="DC5C1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0B4A330E-8B6B-7FA3-0075-6E1EFD6C21E5}"/>
              </a:ext>
            </a:extLst>
          </p:cNvPr>
          <p:cNvSpPr/>
          <p:nvPr/>
        </p:nvSpPr>
        <p:spPr>
          <a:xfrm rot="677446">
            <a:off x="761028" y="5578491"/>
            <a:ext cx="1500326" cy="909962"/>
          </a:xfrm>
          <a:prstGeom prst="rightArrow">
            <a:avLst/>
          </a:prstGeom>
          <a:solidFill>
            <a:srgbClr val="DC5C1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66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228444B-E9B2-05B4-7FA7-020EEECFA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54" y="0"/>
            <a:ext cx="12094346" cy="6858000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F0E960-89FB-22D2-9C28-C13A2F957CCA}"/>
              </a:ext>
            </a:extLst>
          </p:cNvPr>
          <p:cNvSpPr/>
          <p:nvPr/>
        </p:nvSpPr>
        <p:spPr>
          <a:xfrm>
            <a:off x="5299969" y="0"/>
            <a:ext cx="6892031" cy="932155"/>
          </a:xfrm>
          <a:prstGeom prst="roundRect">
            <a:avLst/>
          </a:prstGeom>
          <a:noFill/>
          <a:ln w="28575">
            <a:solidFill>
              <a:srgbClr val="DC5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8FD1354-B2D4-0123-690A-EC0F6A092AB0}"/>
              </a:ext>
            </a:extLst>
          </p:cNvPr>
          <p:cNvSpPr/>
          <p:nvPr/>
        </p:nvSpPr>
        <p:spPr>
          <a:xfrm>
            <a:off x="3614692" y="1350885"/>
            <a:ext cx="8479654" cy="5507115"/>
          </a:xfrm>
          <a:prstGeom prst="roundRect">
            <a:avLst/>
          </a:prstGeom>
          <a:noFill/>
          <a:ln w="28575">
            <a:solidFill>
              <a:srgbClr val="DC5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031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8AC0D56-C1C0-8C90-60A2-FC9D5C057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97" y="318653"/>
            <a:ext cx="11869806" cy="622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15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0566F3-8926-611C-22AE-4A592DD16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72" y="0"/>
            <a:ext cx="11986656" cy="6858000"/>
          </a:xfrm>
          <a:prstGeom prst="rect">
            <a:avLst/>
          </a:prstGeom>
        </p:spPr>
      </p:pic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9488145A-1F56-4791-7222-3E7A8DF7DCBF}"/>
              </a:ext>
            </a:extLst>
          </p:cNvPr>
          <p:cNvSpPr/>
          <p:nvPr/>
        </p:nvSpPr>
        <p:spPr>
          <a:xfrm rot="5400000">
            <a:off x="995534" y="1216985"/>
            <a:ext cx="1322199" cy="426078"/>
          </a:xfrm>
          <a:prstGeom prst="rightArrow">
            <a:avLst/>
          </a:prstGeom>
          <a:solidFill>
            <a:srgbClr val="DC5C1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7A7BA3F2-B92B-D452-600B-690E19350ED4}"/>
              </a:ext>
            </a:extLst>
          </p:cNvPr>
          <p:cNvSpPr/>
          <p:nvPr/>
        </p:nvSpPr>
        <p:spPr>
          <a:xfrm rot="16200000">
            <a:off x="-345389" y="3466890"/>
            <a:ext cx="1322199" cy="426078"/>
          </a:xfrm>
          <a:prstGeom prst="rightArrow">
            <a:avLst/>
          </a:prstGeom>
          <a:solidFill>
            <a:srgbClr val="DC5C1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9ABF3B6C-0E51-9F5F-BA06-59A5791DE153}"/>
              </a:ext>
            </a:extLst>
          </p:cNvPr>
          <p:cNvSpPr/>
          <p:nvPr/>
        </p:nvSpPr>
        <p:spPr>
          <a:xfrm rot="3233904">
            <a:off x="3855625" y="1899290"/>
            <a:ext cx="1322199" cy="426078"/>
          </a:xfrm>
          <a:prstGeom prst="rightArrow">
            <a:avLst/>
          </a:prstGeom>
          <a:solidFill>
            <a:srgbClr val="DC5C1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B8AEAA9B-CA6B-8A4C-702D-B6AB0199212D}"/>
              </a:ext>
            </a:extLst>
          </p:cNvPr>
          <p:cNvSpPr/>
          <p:nvPr/>
        </p:nvSpPr>
        <p:spPr>
          <a:xfrm rot="9850459">
            <a:off x="7761798" y="5202210"/>
            <a:ext cx="1322199" cy="426078"/>
          </a:xfrm>
          <a:prstGeom prst="rightArrow">
            <a:avLst/>
          </a:prstGeom>
          <a:solidFill>
            <a:srgbClr val="DC5C1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45B7878F-C95F-1AFE-8A9B-EA1C7DE872DC}"/>
              </a:ext>
            </a:extLst>
          </p:cNvPr>
          <p:cNvSpPr/>
          <p:nvPr/>
        </p:nvSpPr>
        <p:spPr>
          <a:xfrm rot="16200000">
            <a:off x="2251268" y="2021310"/>
            <a:ext cx="1322199" cy="426078"/>
          </a:xfrm>
          <a:prstGeom prst="rightArrow">
            <a:avLst/>
          </a:prstGeom>
          <a:solidFill>
            <a:srgbClr val="DC5C1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996A502D-A80B-7E04-662B-7E737E15B9BF}"/>
              </a:ext>
            </a:extLst>
          </p:cNvPr>
          <p:cNvSpPr/>
          <p:nvPr/>
        </p:nvSpPr>
        <p:spPr>
          <a:xfrm rot="16200000">
            <a:off x="4938305" y="2021310"/>
            <a:ext cx="1322199" cy="426078"/>
          </a:xfrm>
          <a:prstGeom prst="rightArrow">
            <a:avLst/>
          </a:prstGeom>
          <a:solidFill>
            <a:srgbClr val="DC5C1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F136075C-91E4-AF00-8C89-FDE59973DDCA}"/>
              </a:ext>
            </a:extLst>
          </p:cNvPr>
          <p:cNvSpPr/>
          <p:nvPr/>
        </p:nvSpPr>
        <p:spPr>
          <a:xfrm rot="16200000">
            <a:off x="8366566" y="1738704"/>
            <a:ext cx="1322199" cy="426078"/>
          </a:xfrm>
          <a:prstGeom prst="rightArrow">
            <a:avLst/>
          </a:prstGeom>
          <a:solidFill>
            <a:srgbClr val="DC5C1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464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6639E5E-6759-2E1D-F85D-6FFB5BFE1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77" y="0"/>
            <a:ext cx="10891245" cy="685800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A1DBEACF-F124-E70A-795B-B8789D78DD60}"/>
              </a:ext>
            </a:extLst>
          </p:cNvPr>
          <p:cNvSpPr/>
          <p:nvPr/>
        </p:nvSpPr>
        <p:spPr>
          <a:xfrm>
            <a:off x="6525085" y="1384912"/>
            <a:ext cx="2503503" cy="2166152"/>
          </a:xfrm>
          <a:prstGeom prst="ellipse">
            <a:avLst/>
          </a:prstGeom>
          <a:noFill/>
          <a:ln w="28575">
            <a:solidFill>
              <a:srgbClr val="DC5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734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2AB79DA-2EA3-B2D6-631E-9D2B7FAE4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513" y="0"/>
            <a:ext cx="8842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243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5585452-F716-CA76-8D07-D6F61C4EA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7800"/>
            <a:ext cx="12192000" cy="526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287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EF0230F-4E27-F1DB-5435-D3EE09D5A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917" y="0"/>
            <a:ext cx="9490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6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F2043D-5B4A-8478-C48D-5D7772C5A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655" y="106532"/>
            <a:ext cx="11993732" cy="5726097"/>
          </a:xfrm>
        </p:spPr>
        <p:txBody>
          <a:bodyPr>
            <a:normAutofit/>
          </a:bodyPr>
          <a:lstStyle/>
          <a:p>
            <a:pPr algn="l"/>
            <a:br>
              <a:rPr lang="fr-FR" b="1" dirty="0"/>
            </a:br>
            <a:br>
              <a:rPr lang="fr-FR" sz="4400" b="1" dirty="0"/>
            </a:br>
            <a:br>
              <a:rPr lang="fr-FR" sz="4400" b="1" dirty="0"/>
            </a:br>
            <a:br>
              <a:rPr lang="fr-FR" sz="4400" b="1" dirty="0"/>
            </a:br>
            <a:br>
              <a:rPr lang="fr-FR" sz="4400" b="1" dirty="0"/>
            </a:br>
            <a:br>
              <a:rPr lang="fr-FR" sz="4400" b="1" dirty="0"/>
            </a:br>
            <a:endParaRPr lang="fr-FR" b="1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205E357-D002-641B-20A5-59C3177AA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847" y="0"/>
            <a:ext cx="9528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983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DDD92A9-AB5B-D0BB-4E30-7A043B1D0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840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5CC9F4C-B61D-23CE-E9FA-8FE59DAED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55" y="0"/>
            <a:ext cx="11459689" cy="685800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6AAFA750-79A3-0FAF-4E5B-5F7ABFDD78D4}"/>
              </a:ext>
            </a:extLst>
          </p:cNvPr>
          <p:cNvSpPr/>
          <p:nvPr/>
        </p:nvSpPr>
        <p:spPr>
          <a:xfrm>
            <a:off x="9064099" y="1322768"/>
            <a:ext cx="2388096" cy="3027290"/>
          </a:xfrm>
          <a:prstGeom prst="ellipse">
            <a:avLst/>
          </a:prstGeom>
          <a:noFill/>
          <a:ln w="28575">
            <a:solidFill>
              <a:srgbClr val="DC5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463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A757454-3B46-D8B3-AA20-FCBEB125E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304" y="0"/>
            <a:ext cx="8091391" cy="6858000"/>
          </a:xfrm>
          <a:prstGeom prst="rect">
            <a:avLst/>
          </a:prstGeom>
        </p:spPr>
      </p:pic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ECC143A4-C974-0A1E-B319-7B5A9A7589EA}"/>
              </a:ext>
            </a:extLst>
          </p:cNvPr>
          <p:cNvSpPr/>
          <p:nvPr/>
        </p:nvSpPr>
        <p:spPr>
          <a:xfrm rot="2271435">
            <a:off x="2955492" y="1189327"/>
            <a:ext cx="908943" cy="426078"/>
          </a:xfrm>
          <a:prstGeom prst="rightArrow">
            <a:avLst/>
          </a:prstGeom>
          <a:solidFill>
            <a:srgbClr val="DC5C1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585EB6F3-89BE-30F2-0FEF-60F641917932}"/>
              </a:ext>
            </a:extLst>
          </p:cNvPr>
          <p:cNvSpPr/>
          <p:nvPr/>
        </p:nvSpPr>
        <p:spPr>
          <a:xfrm rot="3537208">
            <a:off x="4236271" y="1216805"/>
            <a:ext cx="723109" cy="426078"/>
          </a:xfrm>
          <a:prstGeom prst="rightArrow">
            <a:avLst/>
          </a:prstGeom>
          <a:solidFill>
            <a:srgbClr val="DC5C1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1DB1E1D4-CC0D-C87C-BE4F-3D42CA5BD9CC}"/>
              </a:ext>
            </a:extLst>
          </p:cNvPr>
          <p:cNvSpPr/>
          <p:nvPr/>
        </p:nvSpPr>
        <p:spPr>
          <a:xfrm rot="6751756">
            <a:off x="5542768" y="1157805"/>
            <a:ext cx="723109" cy="426078"/>
          </a:xfrm>
          <a:prstGeom prst="rightArrow">
            <a:avLst/>
          </a:prstGeom>
          <a:solidFill>
            <a:srgbClr val="DC5C1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5EA0B177-A939-17A2-F131-2B8C4D8FF22D}"/>
              </a:ext>
            </a:extLst>
          </p:cNvPr>
          <p:cNvSpPr/>
          <p:nvPr/>
        </p:nvSpPr>
        <p:spPr>
          <a:xfrm rot="10800000">
            <a:off x="7225189" y="1706532"/>
            <a:ext cx="723109" cy="426078"/>
          </a:xfrm>
          <a:prstGeom prst="rightArrow">
            <a:avLst/>
          </a:prstGeom>
          <a:solidFill>
            <a:srgbClr val="DC5C1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986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5B27C2-3A61-F387-CE15-59B0D011B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4635"/>
            <a:ext cx="10515600" cy="1255691"/>
          </a:xfrm>
        </p:spPr>
        <p:txBody>
          <a:bodyPr/>
          <a:lstStyle/>
          <a:p>
            <a:pPr algn="ctr"/>
            <a:r>
              <a:rPr lang="fr-FR" dirty="0">
                <a:latin typeface="+mn-lt"/>
              </a:rPr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65DDEC-6067-F196-B82B-31A3509C1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060" y="1242874"/>
            <a:ext cx="9906740" cy="469628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 Entrepôt OAI-PMH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 Liens pérennes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 Portail paramétrable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 Communication directe entre le portail et le logiciel métier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/>
              <a:t> Instruments de recherche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/>
              <a:t> Rattachement des images en ligne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/>
              <a:t> Diffusion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/>
              <a:t> Service versant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 Espace personnel pour les usagers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 Profils et accès utilisateur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DAE70CF-1B4C-4098-9119-6E13D6C40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17969"/>
            <a:ext cx="2336237" cy="420943"/>
          </a:xfrm>
          <a:prstGeom prst="rect">
            <a:avLst/>
          </a:prstGeom>
        </p:spPr>
      </p:pic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694DD47F-9D9A-A0B6-3073-12F33B7E7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55" y="6103564"/>
            <a:ext cx="2237945" cy="50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0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656387-A9C0-23E7-30D0-A65A3437D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37" y="1354466"/>
            <a:ext cx="2223769" cy="1600200"/>
          </a:xfrm>
        </p:spPr>
        <p:txBody>
          <a:bodyPr/>
          <a:lstStyle/>
          <a:p>
            <a:r>
              <a:rPr lang="fr-FR" dirty="0">
                <a:latin typeface="+mn-lt"/>
              </a:rPr>
              <a:t>Questions ?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7ABEC57B-1B40-E39A-1F5D-DB5AA0235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6080" y="0"/>
            <a:ext cx="9265920" cy="6858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2E61C6A-6E19-6878-32DE-4E668CD59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37" y="5425510"/>
            <a:ext cx="2336237" cy="420943"/>
          </a:xfrm>
          <a:prstGeom prst="rect">
            <a:avLst/>
          </a:prstGeom>
        </p:spPr>
      </p:pic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E094A76C-6792-16FB-2B1D-C65C96AC08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37" y="6085808"/>
            <a:ext cx="2237945" cy="50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49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ACD92A-896A-8CF9-948E-FC2FB7DEB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02F9EA-DECF-5266-3774-4D57F389B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852" y="2130642"/>
            <a:ext cx="6172200" cy="193533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 Notices réparties par bases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 Pas de recherche transversale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DD0B2C5-779E-21E3-476A-3B73817AB20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6">
            <a:extLst>
              <a:ext uri="{FF2B5EF4-FFF2-40B4-BE49-F238E27FC236}">
                <a16:creationId xmlns:a16="http://schemas.microsoft.com/office/drawing/2014/main" id="{BA5C3802-0578-7F8D-BDC6-A2D03CF5A0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849" y="62022"/>
            <a:ext cx="5182449" cy="594565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E91868C-8256-4013-8CB3-63B2555EB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17969"/>
            <a:ext cx="2336237" cy="420943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3ED1C4FF-488B-5E7C-23EB-0C518A422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55" y="6103564"/>
            <a:ext cx="2237945" cy="50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76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ACD92A-896A-8CF9-948E-FC2FB7DEB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02F9EA-DECF-5266-3774-4D57F389B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1868" y="2057400"/>
            <a:ext cx="6172200" cy="1935332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 Nécessite de reprise les données de </a:t>
            </a:r>
            <a:r>
              <a:rPr lang="fr-FR" dirty="0" err="1"/>
              <a:t>Fuldesk</a:t>
            </a:r>
            <a:r>
              <a:rPr lang="fr-FR" dirty="0"/>
              <a:t> au format EAC et EAD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 Récolement intégral de nos 40kml de fonds d’archives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DD0B2C5-779E-21E3-476A-3B73817AB20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E91868C-8256-4013-8CB3-63B2555EB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17969"/>
            <a:ext cx="2336237" cy="420943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3ED1C4FF-488B-5E7C-23EB-0C518A422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55" y="6103564"/>
            <a:ext cx="2237945" cy="509802"/>
          </a:xfrm>
          <a:prstGeom prst="rect">
            <a:avLst/>
          </a:prstGeom>
        </p:spPr>
      </p:pic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575F6D16-F404-5D38-9815-DB1DBEE4D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619433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/>
              <a:t>2019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157112D-E639-0330-5535-D2F982F35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13" y="195310"/>
            <a:ext cx="4920890" cy="577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43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492102-E01B-5066-E904-4AEF8B27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293" y="365125"/>
            <a:ext cx="11114843" cy="1381420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+mn-lt"/>
              </a:rPr>
              <a:t>2020 : début du projet du nouvel logiciel métier et portail des AD</a:t>
            </a:r>
            <a:endParaRPr lang="fr-FR" sz="32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3548AB-BE0E-B66D-E4D1-12A6D9F18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5736"/>
            <a:ext cx="10515600" cy="4561227"/>
          </a:xfrm>
        </p:spPr>
        <p:txBody>
          <a:bodyPr>
            <a:normAutofit lnSpcReduction="10000"/>
          </a:bodyPr>
          <a:lstStyle/>
          <a:p>
            <a:pPr marL="3657600" lvl="8" indent="0">
              <a:buNone/>
            </a:pPr>
            <a:r>
              <a:rPr lang="fr-FR" dirty="0"/>
              <a:t>	</a:t>
            </a:r>
            <a:r>
              <a:rPr lang="fr-FR" sz="2800" dirty="0"/>
              <a:t>Société Empreinte Digitale :</a:t>
            </a:r>
          </a:p>
          <a:p>
            <a:pPr marL="3657600" lvl="8" indent="0">
              <a:buNone/>
            </a:pPr>
            <a:endParaRPr lang="fr-FR" sz="1300" dirty="0"/>
          </a:p>
          <a:p>
            <a:pPr marL="3657600" lvl="8" indent="0">
              <a:buNone/>
            </a:pPr>
            <a:r>
              <a:rPr lang="fr-FR" sz="2800" dirty="0"/>
              <a:t>		</a:t>
            </a:r>
            <a:r>
              <a:rPr lang="fr-FR" sz="2400" dirty="0"/>
              <a:t>Ligéo Gestion (logiciel métier)</a:t>
            </a:r>
          </a:p>
          <a:p>
            <a:pPr marL="3657600" lvl="8" indent="0">
              <a:buNone/>
            </a:pPr>
            <a:r>
              <a:rPr lang="fr-FR" sz="2400" dirty="0"/>
              <a:t>		Ligéo Diffusion (portail)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6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 Solutions liées communiquant entre elles : </a:t>
            </a:r>
          </a:p>
          <a:p>
            <a:pPr marL="0" indent="0">
              <a:buNone/>
            </a:pPr>
            <a:r>
              <a:rPr lang="fr-FR" dirty="0"/>
              <a:t>		</a:t>
            </a:r>
            <a:r>
              <a:rPr lang="fr-FR" sz="2400" dirty="0"/>
              <a:t>Préinscription des lecteurs</a:t>
            </a:r>
          </a:p>
          <a:p>
            <a:pPr marL="0" indent="0">
              <a:buNone/>
            </a:pPr>
            <a:r>
              <a:rPr lang="fr-FR" sz="2400" dirty="0"/>
              <a:t>		Réservation de cotes en salle de lecture</a:t>
            </a:r>
          </a:p>
          <a:p>
            <a:pPr marL="0" indent="0">
              <a:buNone/>
            </a:pPr>
            <a:r>
              <a:rPr lang="fr-FR" sz="2400" dirty="0"/>
              <a:t>		Profils de lecteurs et accès aux documents</a:t>
            </a:r>
          </a:p>
          <a:p>
            <a:pPr marL="0" indent="0">
              <a:buNone/>
            </a:pPr>
            <a:r>
              <a:rPr lang="fr-FR" sz="2400" dirty="0"/>
              <a:t>		Alimentation des instruments de recherche</a:t>
            </a:r>
          </a:p>
          <a:p>
            <a:pPr marL="0" indent="0">
              <a:buNone/>
            </a:pPr>
            <a:r>
              <a:rPr lang="fr-FR" sz="2400" dirty="0"/>
              <a:t>		Accès services versants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00F535C-1CBC-3E7C-0404-E35B0FC42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17969"/>
            <a:ext cx="2336237" cy="420943"/>
          </a:xfrm>
          <a:prstGeom prst="rect">
            <a:avLst/>
          </a:prstGeom>
        </p:spPr>
      </p:pic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AACF0788-1206-E49B-42C8-2D5BBA1B2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55" y="6103564"/>
            <a:ext cx="2237945" cy="509802"/>
          </a:xfrm>
          <a:prstGeom prst="rect">
            <a:avLst/>
          </a:prstGeom>
        </p:spPr>
      </p:pic>
      <p:pic>
        <p:nvPicPr>
          <p:cNvPr id="6" name="Espace réservé du contenu 6" descr="Une image contenant logo&#10;&#10;Description générée automatiquement">
            <a:extLst>
              <a:ext uri="{FF2B5EF4-FFF2-40B4-BE49-F238E27FC236}">
                <a16:creationId xmlns:a16="http://schemas.microsoft.com/office/drawing/2014/main" id="{A37540EB-8EBD-3B1A-7100-6AD71B4AFF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15" y="1704323"/>
            <a:ext cx="3875843" cy="1084378"/>
          </a:xfrm>
          <a:prstGeom prst="rect">
            <a:avLst/>
          </a:prstGeom>
        </p:spPr>
      </p:pic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2B1E35C3-63CB-5836-784A-67EB8BCA6172}"/>
              </a:ext>
            </a:extLst>
          </p:cNvPr>
          <p:cNvSpPr/>
          <p:nvPr/>
        </p:nvSpPr>
        <p:spPr>
          <a:xfrm>
            <a:off x="5900691" y="2729589"/>
            <a:ext cx="390618" cy="2004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DEB8B4AD-F321-7BB0-7B23-F2CF75FA72CF}"/>
              </a:ext>
            </a:extLst>
          </p:cNvPr>
          <p:cNvSpPr/>
          <p:nvPr/>
        </p:nvSpPr>
        <p:spPr>
          <a:xfrm>
            <a:off x="5900691" y="2350655"/>
            <a:ext cx="390618" cy="2004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92173412-739B-25CB-D21D-70722BE0B0BA}"/>
              </a:ext>
            </a:extLst>
          </p:cNvPr>
          <p:cNvSpPr/>
          <p:nvPr/>
        </p:nvSpPr>
        <p:spPr>
          <a:xfrm>
            <a:off x="2200183" y="3853909"/>
            <a:ext cx="390618" cy="2004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4E3C9422-DCCB-52BC-DFE8-C59FB96FF065}"/>
              </a:ext>
            </a:extLst>
          </p:cNvPr>
          <p:cNvSpPr/>
          <p:nvPr/>
        </p:nvSpPr>
        <p:spPr>
          <a:xfrm>
            <a:off x="2201661" y="5133771"/>
            <a:ext cx="390618" cy="2004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782E813B-69AE-26BA-62C3-428575A2361C}"/>
              </a:ext>
            </a:extLst>
          </p:cNvPr>
          <p:cNvSpPr/>
          <p:nvPr/>
        </p:nvSpPr>
        <p:spPr>
          <a:xfrm>
            <a:off x="2210537" y="5551023"/>
            <a:ext cx="390618" cy="2004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D0F85C84-BCCE-17BB-7446-DD410A55F81B}"/>
              </a:ext>
            </a:extLst>
          </p:cNvPr>
          <p:cNvSpPr/>
          <p:nvPr/>
        </p:nvSpPr>
        <p:spPr>
          <a:xfrm>
            <a:off x="2201663" y="4716524"/>
            <a:ext cx="390618" cy="2004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3C67B68F-96D7-35E5-6945-1F606915D0ED}"/>
              </a:ext>
            </a:extLst>
          </p:cNvPr>
          <p:cNvSpPr/>
          <p:nvPr/>
        </p:nvSpPr>
        <p:spPr>
          <a:xfrm>
            <a:off x="2201661" y="4290400"/>
            <a:ext cx="390618" cy="2004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0239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F2043D-5B4A-8478-C48D-5D7772C5A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98224"/>
            <a:ext cx="9144000" cy="4579794"/>
          </a:xfrm>
        </p:spPr>
        <p:txBody>
          <a:bodyPr>
            <a:normAutofit/>
          </a:bodyPr>
          <a:lstStyle/>
          <a:p>
            <a:r>
              <a:rPr lang="fr-FR" sz="7200" b="1" dirty="0">
                <a:solidFill>
                  <a:srgbClr val="DC5C15"/>
                </a:solidFill>
              </a:rPr>
              <a:t>archives06.fr</a:t>
            </a:r>
            <a:br>
              <a:rPr lang="fr-FR" b="1" dirty="0"/>
            </a:br>
            <a:r>
              <a:rPr lang="fr-FR" b="1" dirty="0"/>
              <a:t>Le nouveau portail des Archives départementales des Alpes-Maritimes</a:t>
            </a:r>
            <a:br>
              <a:rPr lang="fr-FR" b="1" dirty="0"/>
            </a:br>
            <a:r>
              <a:rPr lang="fr-FR" sz="4400" b="1" dirty="0"/>
              <a:t> </a:t>
            </a:r>
            <a:endParaRPr lang="fr-FR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FAD6767-443D-0BA0-FCA7-AFC4F9545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36" y="787082"/>
            <a:ext cx="3721616" cy="670561"/>
          </a:xfrm>
          <a:prstGeom prst="rect">
            <a:avLst/>
          </a:prstGeom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F3CBE0AD-61A6-F96E-6F62-6EEA0B7B5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015" y="784338"/>
            <a:ext cx="2943649" cy="6705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C90B78-895D-229B-B7D0-F36617E9CB57}"/>
              </a:ext>
            </a:extLst>
          </p:cNvPr>
          <p:cNvSpPr/>
          <p:nvPr/>
        </p:nvSpPr>
        <p:spPr>
          <a:xfrm>
            <a:off x="279918" y="270588"/>
            <a:ext cx="11579290" cy="6288832"/>
          </a:xfrm>
          <a:prstGeom prst="rect">
            <a:avLst/>
          </a:prstGeom>
          <a:noFill/>
          <a:ln w="38100">
            <a:solidFill>
              <a:srgbClr val="DC5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4DCD51-88AC-6044-76A1-C2BBAF1C0F28}"/>
              </a:ext>
            </a:extLst>
          </p:cNvPr>
          <p:cNvSpPr/>
          <p:nvPr/>
        </p:nvSpPr>
        <p:spPr>
          <a:xfrm>
            <a:off x="411480" y="402336"/>
            <a:ext cx="11329416" cy="6035040"/>
          </a:xfrm>
          <a:prstGeom prst="rect">
            <a:avLst/>
          </a:prstGeom>
          <a:noFill/>
          <a:ln w="38100">
            <a:solidFill>
              <a:srgbClr val="DC5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6019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F2043D-5B4A-8478-C48D-5D7772C5A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655" y="106532"/>
            <a:ext cx="11993732" cy="5726097"/>
          </a:xfrm>
        </p:spPr>
        <p:txBody>
          <a:bodyPr>
            <a:normAutofit/>
          </a:bodyPr>
          <a:lstStyle/>
          <a:p>
            <a:pPr algn="l"/>
            <a:br>
              <a:rPr lang="fr-FR" b="1" dirty="0"/>
            </a:br>
            <a:br>
              <a:rPr lang="fr-FR" sz="4400" b="1" dirty="0"/>
            </a:br>
            <a:br>
              <a:rPr lang="fr-FR" sz="4400" b="1" dirty="0"/>
            </a:br>
            <a:br>
              <a:rPr lang="fr-FR" sz="4400" b="1" dirty="0"/>
            </a:br>
            <a:br>
              <a:rPr lang="fr-FR" sz="4400" b="1" dirty="0"/>
            </a:br>
            <a:br>
              <a:rPr lang="fr-FR" sz="4400" b="1" dirty="0"/>
            </a:br>
            <a:endParaRPr lang="fr-FR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5CF1D87-0CF2-AFB4-4A29-EAA695E35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299" y="0"/>
            <a:ext cx="1036024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323FC8-8541-E5B0-77C9-E4248764CB63}"/>
              </a:ext>
            </a:extLst>
          </p:cNvPr>
          <p:cNvSpPr/>
          <p:nvPr/>
        </p:nvSpPr>
        <p:spPr>
          <a:xfrm>
            <a:off x="994299" y="239697"/>
            <a:ext cx="10360241" cy="6618303"/>
          </a:xfrm>
          <a:prstGeom prst="rect">
            <a:avLst/>
          </a:prstGeom>
          <a:noFill/>
          <a:ln w="28575">
            <a:solidFill>
              <a:srgbClr val="DC5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945B9C4-40E5-51FC-7721-7046AB361978}"/>
              </a:ext>
            </a:extLst>
          </p:cNvPr>
          <p:cNvSpPr/>
          <p:nvPr/>
        </p:nvSpPr>
        <p:spPr>
          <a:xfrm>
            <a:off x="4465468" y="1413030"/>
            <a:ext cx="1287262" cy="399495"/>
          </a:xfrm>
          <a:prstGeom prst="ellipse">
            <a:avLst/>
          </a:prstGeom>
          <a:noFill/>
          <a:ln w="28575">
            <a:solidFill>
              <a:srgbClr val="DC5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8F69043-50C4-1942-3ED6-3639A3181170}"/>
              </a:ext>
            </a:extLst>
          </p:cNvPr>
          <p:cNvSpPr/>
          <p:nvPr/>
        </p:nvSpPr>
        <p:spPr>
          <a:xfrm>
            <a:off x="1910175" y="1404150"/>
            <a:ext cx="1287262" cy="399495"/>
          </a:xfrm>
          <a:prstGeom prst="ellipse">
            <a:avLst/>
          </a:prstGeom>
          <a:noFill/>
          <a:ln w="28575">
            <a:solidFill>
              <a:srgbClr val="DC5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0AE675F-32A6-B718-9579-CE64ABF6C428}"/>
              </a:ext>
            </a:extLst>
          </p:cNvPr>
          <p:cNvSpPr/>
          <p:nvPr/>
        </p:nvSpPr>
        <p:spPr>
          <a:xfrm>
            <a:off x="7048889" y="1393794"/>
            <a:ext cx="1287262" cy="399495"/>
          </a:xfrm>
          <a:prstGeom prst="ellipse">
            <a:avLst/>
          </a:prstGeom>
          <a:noFill/>
          <a:ln w="28575">
            <a:solidFill>
              <a:srgbClr val="DC5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5B45613-7BA7-B32C-ED7B-8B5814B61166}"/>
              </a:ext>
            </a:extLst>
          </p:cNvPr>
          <p:cNvSpPr/>
          <p:nvPr/>
        </p:nvSpPr>
        <p:spPr>
          <a:xfrm>
            <a:off x="9747702" y="1393794"/>
            <a:ext cx="1287262" cy="399495"/>
          </a:xfrm>
          <a:prstGeom prst="ellipse">
            <a:avLst/>
          </a:prstGeom>
          <a:noFill/>
          <a:ln w="28575">
            <a:solidFill>
              <a:srgbClr val="DC5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233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F2043D-5B4A-8478-C48D-5D7772C5A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655" y="106532"/>
            <a:ext cx="11993732" cy="5726097"/>
          </a:xfrm>
        </p:spPr>
        <p:txBody>
          <a:bodyPr>
            <a:normAutofit/>
          </a:bodyPr>
          <a:lstStyle/>
          <a:p>
            <a:pPr algn="l"/>
            <a:br>
              <a:rPr lang="fr-FR" b="1" dirty="0"/>
            </a:br>
            <a:br>
              <a:rPr lang="fr-FR" sz="4400" b="1" dirty="0"/>
            </a:br>
            <a:br>
              <a:rPr lang="fr-FR" sz="4400" b="1" dirty="0"/>
            </a:br>
            <a:br>
              <a:rPr lang="fr-FR" sz="4400" b="1" dirty="0"/>
            </a:br>
            <a:br>
              <a:rPr lang="fr-FR" sz="4400" b="1" dirty="0"/>
            </a:br>
            <a:br>
              <a:rPr lang="fr-FR" sz="4400" b="1" dirty="0"/>
            </a:br>
            <a:endParaRPr lang="fr-FR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0FD28B9-48E2-1ABB-D0F0-D34395B62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1" y="0"/>
            <a:ext cx="10360240" cy="6858000"/>
          </a:xfrm>
          <a:prstGeom prst="rect">
            <a:avLst/>
          </a:prstGeom>
        </p:spPr>
      </p:pic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C80EB991-533C-FE90-C292-59ED6F63137C}"/>
              </a:ext>
            </a:extLst>
          </p:cNvPr>
          <p:cNvSpPr/>
          <p:nvPr/>
        </p:nvSpPr>
        <p:spPr>
          <a:xfrm rot="19824829">
            <a:off x="126828" y="1390834"/>
            <a:ext cx="1500326" cy="909962"/>
          </a:xfrm>
          <a:prstGeom prst="rightArrow">
            <a:avLst/>
          </a:prstGeom>
          <a:solidFill>
            <a:srgbClr val="DC5C1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2FCC52A2-C6E7-7499-CCA0-5E1FB7B2247C}"/>
              </a:ext>
            </a:extLst>
          </p:cNvPr>
          <p:cNvSpPr/>
          <p:nvPr/>
        </p:nvSpPr>
        <p:spPr>
          <a:xfrm rot="13134490">
            <a:off x="10219679" y="1231036"/>
            <a:ext cx="1500326" cy="909962"/>
          </a:xfrm>
          <a:prstGeom prst="rightArrow">
            <a:avLst/>
          </a:prstGeom>
          <a:solidFill>
            <a:srgbClr val="DC5C1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11088302-B06C-9C35-75E2-7C9020D2A956}"/>
              </a:ext>
            </a:extLst>
          </p:cNvPr>
          <p:cNvSpPr/>
          <p:nvPr/>
        </p:nvSpPr>
        <p:spPr>
          <a:xfrm rot="634640">
            <a:off x="6658253" y="2303754"/>
            <a:ext cx="1500326" cy="909962"/>
          </a:xfrm>
          <a:prstGeom prst="rightArrow">
            <a:avLst/>
          </a:prstGeom>
          <a:solidFill>
            <a:srgbClr val="DC5C1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F5989E1E-AB60-172E-FE27-234E0281D031}"/>
              </a:ext>
            </a:extLst>
          </p:cNvPr>
          <p:cNvSpPr/>
          <p:nvPr/>
        </p:nvSpPr>
        <p:spPr>
          <a:xfrm rot="10800000">
            <a:off x="7910005" y="5865920"/>
            <a:ext cx="1500326" cy="319596"/>
          </a:xfrm>
          <a:prstGeom prst="rightArrow">
            <a:avLst/>
          </a:prstGeom>
          <a:solidFill>
            <a:srgbClr val="DC5C1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55006E7E-E120-8DF4-F83F-C2241B5798E1}"/>
              </a:ext>
            </a:extLst>
          </p:cNvPr>
          <p:cNvSpPr/>
          <p:nvPr/>
        </p:nvSpPr>
        <p:spPr>
          <a:xfrm rot="10800000">
            <a:off x="8097915" y="6317570"/>
            <a:ext cx="1500326" cy="319596"/>
          </a:xfrm>
          <a:prstGeom prst="rightArrow">
            <a:avLst/>
          </a:prstGeom>
          <a:solidFill>
            <a:srgbClr val="DC5C1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703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217</Words>
  <Application>Microsoft Office PowerPoint</Application>
  <PresentationFormat>Grand écran</PresentationFormat>
  <Paragraphs>38</Paragraphs>
  <Slides>34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Wingdings</vt:lpstr>
      <vt:lpstr>Thème Office</vt:lpstr>
      <vt:lpstr>L’internaute avant tout ! Le nouveau portail des Archives départementales des Alpes-Maritimes.  </vt:lpstr>
      <vt:lpstr>Le site institutionnel et Fuldesk  </vt:lpstr>
      <vt:lpstr>      </vt:lpstr>
      <vt:lpstr>Présentation PowerPoint</vt:lpstr>
      <vt:lpstr>Présentation PowerPoint</vt:lpstr>
      <vt:lpstr>2020 : début du projet du nouvel logiciel métier et portail des AD</vt:lpstr>
      <vt:lpstr>archives06.fr Le nouveau portail des Archives départementales des Alpes-Maritimes  </vt:lpstr>
      <vt:lpstr>      </vt:lpstr>
      <vt:lpstr>      </vt:lpstr>
      <vt:lpstr>Présentation PowerPoint</vt:lpstr>
      <vt:lpstr>Présentation PowerPoint</vt:lpstr>
      <vt:lpstr>  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</vt:lpstr>
      <vt:lpstr>Questions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L’internaute avant tout ! Le nouveau portail des Archives départementales des Alpes-Maritimes.  </dc:title>
  <dc:creator>ULIAN Mélany</dc:creator>
  <cp:lastModifiedBy>ULIAN Mélany</cp:lastModifiedBy>
  <cp:revision>1</cp:revision>
  <dcterms:created xsi:type="dcterms:W3CDTF">2023-04-10T19:18:15Z</dcterms:created>
  <dcterms:modified xsi:type="dcterms:W3CDTF">2023-04-12T09:50:53Z</dcterms:modified>
</cp:coreProperties>
</file>